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1"/>
  </p:notesMasterIdLst>
  <p:handoutMasterIdLst>
    <p:handoutMasterId r:id="rId52"/>
  </p:handoutMasterIdLst>
  <p:sldIdLst>
    <p:sldId id="522" r:id="rId2"/>
    <p:sldId id="491" r:id="rId3"/>
    <p:sldId id="365" r:id="rId4"/>
    <p:sldId id="455" r:id="rId5"/>
    <p:sldId id="456" r:id="rId6"/>
    <p:sldId id="468" r:id="rId7"/>
    <p:sldId id="470" r:id="rId8"/>
    <p:sldId id="471" r:id="rId9"/>
    <p:sldId id="474" r:id="rId10"/>
    <p:sldId id="475" r:id="rId11"/>
    <p:sldId id="524" r:id="rId12"/>
    <p:sldId id="515" r:id="rId13"/>
    <p:sldId id="459" r:id="rId14"/>
    <p:sldId id="481" r:id="rId15"/>
    <p:sldId id="527" r:id="rId16"/>
    <p:sldId id="530" r:id="rId17"/>
    <p:sldId id="477" r:id="rId18"/>
    <p:sldId id="478" r:id="rId19"/>
    <p:sldId id="479" r:id="rId20"/>
    <p:sldId id="462" r:id="rId21"/>
    <p:sldId id="516" r:id="rId22"/>
    <p:sldId id="463" r:id="rId23"/>
    <p:sldId id="480" r:id="rId24"/>
    <p:sldId id="485" r:id="rId25"/>
    <p:sldId id="483" r:id="rId26"/>
    <p:sldId id="487" r:id="rId27"/>
    <p:sldId id="488" r:id="rId28"/>
    <p:sldId id="489" r:id="rId29"/>
    <p:sldId id="517" r:id="rId30"/>
    <p:sldId id="494" r:id="rId31"/>
    <p:sldId id="495" r:id="rId32"/>
    <p:sldId id="497" r:id="rId33"/>
    <p:sldId id="498" r:id="rId34"/>
    <p:sldId id="499" r:id="rId35"/>
    <p:sldId id="518" r:id="rId36"/>
    <p:sldId id="501" r:id="rId37"/>
    <p:sldId id="504" r:id="rId38"/>
    <p:sldId id="505" r:id="rId39"/>
    <p:sldId id="503" r:id="rId40"/>
    <p:sldId id="519" r:id="rId41"/>
    <p:sldId id="511" r:id="rId42"/>
    <p:sldId id="512" r:id="rId43"/>
    <p:sldId id="520" r:id="rId44"/>
    <p:sldId id="464" r:id="rId45"/>
    <p:sldId id="506" r:id="rId46"/>
    <p:sldId id="507" r:id="rId47"/>
    <p:sldId id="521" r:id="rId48"/>
    <p:sldId id="427" r:id="rId49"/>
    <p:sldId id="454" r:id="rId50"/>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00"/>
    <a:srgbClr val="0000FF"/>
    <a:srgbClr val="0DC30D"/>
    <a:srgbClr val="C01E2D"/>
    <a:srgbClr val="CECECE"/>
    <a:srgbClr val="919191"/>
    <a:srgbClr val="676767"/>
    <a:srgbClr val="063D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63" autoAdjust="0"/>
    <p:restoredTop sz="96035" autoAdjust="0"/>
  </p:normalViewPr>
  <p:slideViewPr>
    <p:cSldViewPr snapToGrid="0" showGuides="1">
      <p:cViewPr varScale="1">
        <p:scale>
          <a:sx n="97" d="100"/>
          <a:sy n="97" d="100"/>
        </p:scale>
        <p:origin x="420" y="78"/>
      </p:cViewPr>
      <p:guideLst>
        <p:guide orient="horz" pos="3164"/>
        <p:guide pos="4558"/>
      </p:guideLst>
    </p:cSldViewPr>
  </p:slideViewPr>
  <p:outlineViewPr>
    <p:cViewPr>
      <p:scale>
        <a:sx n="33" d="100"/>
        <a:sy n="33" d="100"/>
      </p:scale>
      <p:origin x="0" y="0"/>
    </p:cViewPr>
  </p:outlineViewPr>
  <p:notesTextViewPr>
    <p:cViewPr>
      <p:scale>
        <a:sx n="90" d="100"/>
        <a:sy n="90"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4061ED54-4CEF-AA4A-83DA-5D0C6FFA7FF0}" type="presOf" srcId="{D6F81EDC-CA8A-0F43-9F59-FC6E6CA21525}" destId="{DFEF0334-4A02-B24E-9C4D-D420D71EC30E}" srcOrd="0" destOrd="0" presId="urn:microsoft.com/office/officeart/2005/8/layout/default"/>
    <dgm:cxn modelId="{3A63D416-AD94-A84E-B3FB-44F19240EB13}" type="presOf" srcId="{41F8E233-E984-8544-B580-E812F500E99C}" destId="{BA6C5BF1-DA86-DF4F-86AC-714F733E10C6}"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C88EA274-94C9-C84A-80E4-A915B565EF74}" type="presOf" srcId="{F7FBEDDF-A93D-AA45-8F13-B0E4BFF025E4}" destId="{36C389F5-A15B-0E40-9784-DB65C8603FD1}" srcOrd="0" destOrd="0" presId="urn:microsoft.com/office/officeart/2005/8/layout/default"/>
    <dgm:cxn modelId="{4DDE39C2-A1B6-F942-862A-61888BCDDA73}" type="presOf" srcId="{7E8DF8A7-1A38-1D46-A3EE-F47A706F3863}" destId="{A86C3EA3-D42B-E940-B731-B5190B3E712A}" srcOrd="0" destOrd="0" presId="urn:microsoft.com/office/officeart/2005/8/layout/default"/>
    <dgm:cxn modelId="{6F76F814-86D0-794E-99F0-73CE98ECAD5A}" srcId="{41F8E233-E984-8544-B580-E812F500E99C}" destId="{627D4096-6761-4243-9F5C-BED5529932BE}" srcOrd="3" destOrd="0" parTransId="{36108830-52EA-9B44-9198-196C65544D39}" sibTransId="{F6590136-4C87-2641-8005-D4144E1E1A70}"/>
    <dgm:cxn modelId="{66319C2E-4126-5840-B586-A81D104D93C6}" srcId="{41F8E233-E984-8544-B580-E812F500E99C}" destId="{C2C74C1A-3616-0445-9E1A-EDBE770BAB1F}" srcOrd="7" destOrd="0" parTransId="{F6290259-CCDB-AB43-9948-2A11EC4DFD88}" sibTransId="{973FFA16-AA00-8544-B938-95C3330B238A}"/>
    <dgm:cxn modelId="{77E95172-D344-5F45-94EF-103F949A1048}" type="presOf" srcId="{C2C74C1A-3616-0445-9E1A-EDBE770BAB1F}" destId="{6C110247-03E2-BE4E-9547-39E1B1D31CA4}"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F0268781-D4C9-7649-9412-3B66EE8846B3}" type="presOf" srcId="{A7D7DBBF-74B2-7843-B6EA-3FE6B4992849}" destId="{5D7C191A-AEF0-E64E-91B5-38149F83F4E6}" srcOrd="0" destOrd="0" presId="urn:microsoft.com/office/officeart/2005/8/layout/default"/>
    <dgm:cxn modelId="{35ADBE8A-CF37-744C-A001-7793C7AA1CCB}" srcId="{41F8E233-E984-8544-B580-E812F500E99C}" destId="{A7D7DBBF-74B2-7843-B6EA-3FE6B4992849}" srcOrd="1" destOrd="0" parTransId="{72539130-50F2-2A40-A3FA-1080434CBCF5}" sibTransId="{36597C38-9448-F944-AF1F-781E7AC26D33}"/>
    <dgm:cxn modelId="{40D6B531-C17B-5745-BBAC-E99E9FC61DF5}" srcId="{41F8E233-E984-8544-B580-E812F500E99C}" destId="{F7FBEDDF-A93D-AA45-8F13-B0E4BFF025E4}" srcOrd="4" destOrd="0" parTransId="{ECED0C91-7BAA-554E-86C5-848C91947050}" sibTransId="{DF049972-C827-5640-AD5A-B32F86485936}"/>
    <dgm:cxn modelId="{DB80EC98-131F-A142-8A3C-32E1D82E8296}" type="presOf" srcId="{D9CC24BA-2DAC-EE49-A3D7-09916F280126}" destId="{3FCF4EF6-FA59-BA4D-913D-2E59B9E83779}" srcOrd="0" destOrd="0" presId="urn:microsoft.com/office/officeart/2005/8/layout/default"/>
    <dgm:cxn modelId="{59A902F4-1ED1-844C-8095-4F8A62D895AE}" type="presOf" srcId="{D4ED1350-DEB5-E74E-A417-3B7DCB33D54C}" destId="{9ADE0FBC-8B7D-3641-B0AF-05FF7654FAEC}" srcOrd="0" destOrd="0" presId="urn:microsoft.com/office/officeart/2005/8/layout/default"/>
    <dgm:cxn modelId="{C031F86A-3430-F04B-A13F-DAAB5B155CF5}" srcId="{41F8E233-E984-8544-B580-E812F500E99C}" destId="{7E8DF8A7-1A38-1D46-A3EE-F47A706F3863}" srcOrd="6" destOrd="0" parTransId="{8D52A539-4C7A-E746-A0AC-250F4130211F}" sibTransId="{BFA50DF8-29F7-1B43-8E5E-CBE96F2C41F2}"/>
    <dgm:cxn modelId="{CACADB54-A7E6-FC44-B2FE-5E0423ED5135}" type="presOf" srcId="{627D4096-6761-4243-9F5C-BED5529932BE}" destId="{C0A52483-6562-294B-9280-00FB4164868C}" srcOrd="0" destOrd="0" presId="urn:microsoft.com/office/officeart/2005/8/layout/default"/>
    <dgm:cxn modelId="{5BA1D0D4-5A08-824E-BDA1-C0A0D7098433}" type="presParOf" srcId="{BA6C5BF1-DA86-DF4F-86AC-714F733E10C6}" destId="{9ADE0FBC-8B7D-3641-B0AF-05FF7654FAEC}" srcOrd="0" destOrd="0" presId="urn:microsoft.com/office/officeart/2005/8/layout/default"/>
    <dgm:cxn modelId="{5001F785-759E-E44E-AC8E-439C2103006C}" type="presParOf" srcId="{BA6C5BF1-DA86-DF4F-86AC-714F733E10C6}" destId="{1D180ABF-6A9F-0A4B-8E38-97044EA0A12A}" srcOrd="1" destOrd="0" presId="urn:microsoft.com/office/officeart/2005/8/layout/default"/>
    <dgm:cxn modelId="{F936ABE8-5323-9346-B1BA-DEA98CC68C39}" type="presParOf" srcId="{BA6C5BF1-DA86-DF4F-86AC-714F733E10C6}" destId="{5D7C191A-AEF0-E64E-91B5-38149F83F4E6}" srcOrd="2" destOrd="0" presId="urn:microsoft.com/office/officeart/2005/8/layout/default"/>
    <dgm:cxn modelId="{DC234C90-4D4E-FE43-8B93-5E1FBB60F404}" type="presParOf" srcId="{BA6C5BF1-DA86-DF4F-86AC-714F733E10C6}" destId="{28DD9E72-3916-EB4B-8F12-2691B13FB528}" srcOrd="3" destOrd="0" presId="urn:microsoft.com/office/officeart/2005/8/layout/default"/>
    <dgm:cxn modelId="{9BD3B269-5A2C-5346-878D-12A93C77C244}" type="presParOf" srcId="{BA6C5BF1-DA86-DF4F-86AC-714F733E10C6}" destId="{3FCF4EF6-FA59-BA4D-913D-2E59B9E83779}" srcOrd="4" destOrd="0" presId="urn:microsoft.com/office/officeart/2005/8/layout/default"/>
    <dgm:cxn modelId="{639EE25B-6B3A-E246-83F7-FE74D3B27DF1}" type="presParOf" srcId="{BA6C5BF1-DA86-DF4F-86AC-714F733E10C6}" destId="{8A3052DF-2D6B-4E49-A171-9348DE717A55}" srcOrd="5" destOrd="0" presId="urn:microsoft.com/office/officeart/2005/8/layout/default"/>
    <dgm:cxn modelId="{19D6157D-97CA-0548-9658-18E74B78609C}" type="presParOf" srcId="{BA6C5BF1-DA86-DF4F-86AC-714F733E10C6}" destId="{C0A52483-6562-294B-9280-00FB4164868C}" srcOrd="6" destOrd="0" presId="urn:microsoft.com/office/officeart/2005/8/layout/default"/>
    <dgm:cxn modelId="{2233B7CC-7038-5541-842A-E2EDACF74615}" type="presParOf" srcId="{BA6C5BF1-DA86-DF4F-86AC-714F733E10C6}" destId="{51425D89-011E-B943-AA81-9B35A06A6BE8}" srcOrd="7" destOrd="0" presId="urn:microsoft.com/office/officeart/2005/8/layout/default"/>
    <dgm:cxn modelId="{687C4056-D6FF-3146-ACDC-933E34973A8C}" type="presParOf" srcId="{BA6C5BF1-DA86-DF4F-86AC-714F733E10C6}" destId="{36C389F5-A15B-0E40-9784-DB65C8603FD1}" srcOrd="8" destOrd="0" presId="urn:microsoft.com/office/officeart/2005/8/layout/default"/>
    <dgm:cxn modelId="{7469482A-A99F-734B-B0FC-C6769A553438}" type="presParOf" srcId="{BA6C5BF1-DA86-DF4F-86AC-714F733E10C6}" destId="{AF170FB6-3B51-AC49-84C9-A764A120BD95}" srcOrd="9" destOrd="0" presId="urn:microsoft.com/office/officeart/2005/8/layout/default"/>
    <dgm:cxn modelId="{1C400805-34E8-8D49-B83D-4250D1CBB700}" type="presParOf" srcId="{BA6C5BF1-DA86-DF4F-86AC-714F733E10C6}" destId="{DFEF0334-4A02-B24E-9C4D-D420D71EC30E}" srcOrd="10" destOrd="0" presId="urn:microsoft.com/office/officeart/2005/8/layout/default"/>
    <dgm:cxn modelId="{3CD8FCC6-EB72-9244-810D-7C5F4D24B56B}" type="presParOf" srcId="{BA6C5BF1-DA86-DF4F-86AC-714F733E10C6}" destId="{43486915-4EF0-2D47-A7FC-1416F36B2333}" srcOrd="11" destOrd="0" presId="urn:microsoft.com/office/officeart/2005/8/layout/default"/>
    <dgm:cxn modelId="{F4719E5C-2B99-E140-BDA3-8619EFBD990A}" type="presParOf" srcId="{BA6C5BF1-DA86-DF4F-86AC-714F733E10C6}" destId="{A86C3EA3-D42B-E940-B731-B5190B3E712A}" srcOrd="12" destOrd="0" presId="urn:microsoft.com/office/officeart/2005/8/layout/default"/>
    <dgm:cxn modelId="{AD70DD4B-6E4B-FB42-BA45-2ED4CE378382}" type="presParOf" srcId="{BA6C5BF1-DA86-DF4F-86AC-714F733E10C6}" destId="{FA498E57-223C-E446-8615-ABBBD4639276}" srcOrd="13" destOrd="0" presId="urn:microsoft.com/office/officeart/2005/8/layout/default"/>
    <dgm:cxn modelId="{AA4F3D10-11F6-BF49-B9DF-0CA32CCA2EFF}"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0EAD3F-123A-0441-B5A6-67F56871A94C}" type="doc">
      <dgm:prSet loTypeId="urn:microsoft.com/office/officeart/2005/8/layout/equation1" loCatId="" qsTypeId="urn:microsoft.com/office/officeart/2005/8/quickstyle/3D3" qsCatId="3D" csTypeId="urn:microsoft.com/office/officeart/2005/8/colors/accent1_2" csCatId="accent1" phldr="1"/>
      <dgm:spPr/>
    </dgm:pt>
    <dgm:pt modelId="{34A3D2BA-7B0A-4B4E-9820-9D54E2224D86}">
      <dgm:prSet phldrT="[Texto]"/>
      <dgm:spPr/>
      <dgm:t>
        <a:bodyPr/>
        <a:lstStyle/>
        <a:p>
          <a:r>
            <a:rPr lang="es-ES_tradnl" b="1" dirty="0" smtClean="0"/>
            <a:t>Factor de Disipación</a:t>
          </a:r>
          <a:endParaRPr lang="es-ES" b="1" dirty="0"/>
        </a:p>
      </dgm:t>
    </dgm:pt>
    <dgm:pt modelId="{B3AFDA59-E858-7649-8663-6FE0DE83E1DB}" type="parTrans" cxnId="{67053C14-785D-234D-9F1A-C0901D9A1126}">
      <dgm:prSet/>
      <dgm:spPr/>
      <dgm:t>
        <a:bodyPr/>
        <a:lstStyle/>
        <a:p>
          <a:endParaRPr lang="es-ES" b="1"/>
        </a:p>
      </dgm:t>
    </dgm:pt>
    <dgm:pt modelId="{DCD301FA-848F-3F4A-AB50-89903BC19E94}" type="sibTrans" cxnId="{67053C14-785D-234D-9F1A-C0901D9A1126}">
      <dgm:prSet/>
      <dgm:spPr/>
      <dgm:t>
        <a:bodyPr/>
        <a:lstStyle/>
        <a:p>
          <a:endParaRPr lang="es-ES" b="1" dirty="0"/>
        </a:p>
      </dgm:t>
    </dgm:pt>
    <dgm:pt modelId="{0732698E-8F62-E94A-89E6-2F65A96A27B6}">
      <dgm:prSet phldrT="[Texto]"/>
      <dgm:spPr/>
      <dgm:t>
        <a:bodyPr/>
        <a:lstStyle/>
        <a:p>
          <a:r>
            <a:rPr lang="es-ES_tradnl" b="1" dirty="0" smtClean="0"/>
            <a:t>Factor de Potencia</a:t>
          </a:r>
          <a:endParaRPr lang="es-ES" b="1" dirty="0"/>
        </a:p>
      </dgm:t>
    </dgm:pt>
    <dgm:pt modelId="{F7C79EB0-4803-7B4D-A3FD-EA077A5D31EB}" type="sibTrans" cxnId="{172F155D-3690-1041-93E6-D608E2635903}">
      <dgm:prSet/>
      <dgm:spPr/>
      <dgm:t>
        <a:bodyPr/>
        <a:lstStyle/>
        <a:p>
          <a:endParaRPr lang="es-ES" b="1"/>
        </a:p>
      </dgm:t>
    </dgm:pt>
    <dgm:pt modelId="{764B914D-CF4E-E840-8351-BC8ADCA9C14E}" type="parTrans" cxnId="{172F155D-3690-1041-93E6-D608E2635903}">
      <dgm:prSet/>
      <dgm:spPr/>
      <dgm:t>
        <a:bodyPr/>
        <a:lstStyle/>
        <a:p>
          <a:endParaRPr lang="es-ES" b="1"/>
        </a:p>
      </dgm:t>
    </dgm:pt>
    <dgm:pt modelId="{F4B55830-949B-4D4A-8AE4-43CC5D997FD6}" type="pres">
      <dgm:prSet presAssocID="{E50EAD3F-123A-0441-B5A6-67F56871A94C}" presName="linearFlow" presStyleCnt="0">
        <dgm:presLayoutVars>
          <dgm:dir/>
          <dgm:resizeHandles val="exact"/>
        </dgm:presLayoutVars>
      </dgm:prSet>
      <dgm:spPr/>
    </dgm:pt>
    <dgm:pt modelId="{7A1C7947-A50F-1244-8819-86793E4B0AE5}" type="pres">
      <dgm:prSet presAssocID="{34A3D2BA-7B0A-4B4E-9820-9D54E2224D86}" presName="node" presStyleLbl="node1" presStyleIdx="0" presStyleCnt="2">
        <dgm:presLayoutVars>
          <dgm:bulletEnabled val="1"/>
        </dgm:presLayoutVars>
      </dgm:prSet>
      <dgm:spPr/>
      <dgm:t>
        <a:bodyPr/>
        <a:lstStyle/>
        <a:p>
          <a:endParaRPr lang="es-ES"/>
        </a:p>
      </dgm:t>
    </dgm:pt>
    <dgm:pt modelId="{5ACE2720-4646-844B-870A-581E100FB952}" type="pres">
      <dgm:prSet presAssocID="{DCD301FA-848F-3F4A-AB50-89903BC19E94}" presName="spacerL" presStyleCnt="0"/>
      <dgm:spPr/>
    </dgm:pt>
    <dgm:pt modelId="{2F142D89-D4B3-D844-8237-E0FDCA03532B}" type="pres">
      <dgm:prSet presAssocID="{DCD301FA-848F-3F4A-AB50-89903BC19E94}" presName="sibTrans" presStyleLbl="sibTrans2D1" presStyleIdx="0" presStyleCnt="1"/>
      <dgm:spPr/>
      <dgm:t>
        <a:bodyPr/>
        <a:lstStyle/>
        <a:p>
          <a:endParaRPr lang="es-ES"/>
        </a:p>
      </dgm:t>
    </dgm:pt>
    <dgm:pt modelId="{F70AE940-6F2B-2F49-8433-C726AA5E6D6E}" type="pres">
      <dgm:prSet presAssocID="{DCD301FA-848F-3F4A-AB50-89903BC19E94}" presName="spacerR" presStyleCnt="0"/>
      <dgm:spPr/>
    </dgm:pt>
    <dgm:pt modelId="{12F4BE1B-F2A1-D647-B80C-A338B5A2F4CE}" type="pres">
      <dgm:prSet presAssocID="{0732698E-8F62-E94A-89E6-2F65A96A27B6}" presName="node" presStyleLbl="node1" presStyleIdx="1" presStyleCnt="2">
        <dgm:presLayoutVars>
          <dgm:bulletEnabled val="1"/>
        </dgm:presLayoutVars>
      </dgm:prSet>
      <dgm:spPr/>
      <dgm:t>
        <a:bodyPr/>
        <a:lstStyle/>
        <a:p>
          <a:endParaRPr lang="es-ES"/>
        </a:p>
      </dgm:t>
    </dgm:pt>
  </dgm:ptLst>
  <dgm:cxnLst>
    <dgm:cxn modelId="{172F155D-3690-1041-93E6-D608E2635903}" srcId="{E50EAD3F-123A-0441-B5A6-67F56871A94C}" destId="{0732698E-8F62-E94A-89E6-2F65A96A27B6}" srcOrd="1" destOrd="0" parTransId="{764B914D-CF4E-E840-8351-BC8ADCA9C14E}" sibTransId="{F7C79EB0-4803-7B4D-A3FD-EA077A5D31EB}"/>
    <dgm:cxn modelId="{48B69E20-1CDC-5642-9004-A124EB2C710A}" type="presOf" srcId="{E50EAD3F-123A-0441-B5A6-67F56871A94C}" destId="{F4B55830-949B-4D4A-8AE4-43CC5D997FD6}" srcOrd="0" destOrd="0" presId="urn:microsoft.com/office/officeart/2005/8/layout/equation1"/>
    <dgm:cxn modelId="{67053C14-785D-234D-9F1A-C0901D9A1126}" srcId="{E50EAD3F-123A-0441-B5A6-67F56871A94C}" destId="{34A3D2BA-7B0A-4B4E-9820-9D54E2224D86}" srcOrd="0" destOrd="0" parTransId="{B3AFDA59-E858-7649-8663-6FE0DE83E1DB}" sibTransId="{DCD301FA-848F-3F4A-AB50-89903BC19E94}"/>
    <dgm:cxn modelId="{94AF319B-C822-6040-B374-6C1C6E12096A}" type="presOf" srcId="{DCD301FA-848F-3F4A-AB50-89903BC19E94}" destId="{2F142D89-D4B3-D844-8237-E0FDCA03532B}" srcOrd="0" destOrd="0" presId="urn:microsoft.com/office/officeart/2005/8/layout/equation1"/>
    <dgm:cxn modelId="{B1A36C63-99E9-C54B-9D59-930C1921039D}" type="presOf" srcId="{0732698E-8F62-E94A-89E6-2F65A96A27B6}" destId="{12F4BE1B-F2A1-D647-B80C-A338B5A2F4CE}" srcOrd="0" destOrd="0" presId="urn:microsoft.com/office/officeart/2005/8/layout/equation1"/>
    <dgm:cxn modelId="{3CC1C02D-71A7-0145-A64B-5E1933A6F9D7}" type="presOf" srcId="{34A3D2BA-7B0A-4B4E-9820-9D54E2224D86}" destId="{7A1C7947-A50F-1244-8819-86793E4B0AE5}" srcOrd="0" destOrd="0" presId="urn:microsoft.com/office/officeart/2005/8/layout/equation1"/>
    <dgm:cxn modelId="{D206A84F-CE2E-F240-8C91-7903ED2D533B}" type="presParOf" srcId="{F4B55830-949B-4D4A-8AE4-43CC5D997FD6}" destId="{7A1C7947-A50F-1244-8819-86793E4B0AE5}" srcOrd="0" destOrd="0" presId="urn:microsoft.com/office/officeart/2005/8/layout/equation1"/>
    <dgm:cxn modelId="{FD4A0BD7-E4ED-444C-A461-E3E52488FAF0}" type="presParOf" srcId="{F4B55830-949B-4D4A-8AE4-43CC5D997FD6}" destId="{5ACE2720-4646-844B-870A-581E100FB952}" srcOrd="1" destOrd="0" presId="urn:microsoft.com/office/officeart/2005/8/layout/equation1"/>
    <dgm:cxn modelId="{703B8BA0-48FB-904F-8E79-DDE617DCEF92}" type="presParOf" srcId="{F4B55830-949B-4D4A-8AE4-43CC5D997FD6}" destId="{2F142D89-D4B3-D844-8237-E0FDCA03532B}" srcOrd="2" destOrd="0" presId="urn:microsoft.com/office/officeart/2005/8/layout/equation1"/>
    <dgm:cxn modelId="{0CACA1D6-F12F-2941-85D0-B84093962B46}" type="presParOf" srcId="{F4B55830-949B-4D4A-8AE4-43CC5D997FD6}" destId="{F70AE940-6F2B-2F49-8433-C726AA5E6D6E}" srcOrd="3" destOrd="0" presId="urn:microsoft.com/office/officeart/2005/8/layout/equation1"/>
    <dgm:cxn modelId="{B461047A-06E5-9C4E-9A9C-513057075594}" type="presParOf" srcId="{F4B55830-949B-4D4A-8AE4-43CC5D997FD6}" destId="{12F4BE1B-F2A1-D647-B80C-A338B5A2F4CE}" srcOrd="4"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2B4364BE-A988-524D-AA25-539C8D26FBBB}" type="presOf" srcId="{D4ED1350-DEB5-E74E-A417-3B7DCB33D54C}" destId="{9ADE0FBC-8B7D-3641-B0AF-05FF7654FAEC}" srcOrd="0" destOrd="0" presId="urn:microsoft.com/office/officeart/2005/8/layout/default"/>
    <dgm:cxn modelId="{92C6CAB3-3FC2-F549-87C9-329E54F3FFB6}" type="presOf" srcId="{41F8E233-E984-8544-B580-E812F500E99C}" destId="{BA6C5BF1-DA86-DF4F-86AC-714F733E10C6}"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6F76F814-86D0-794E-99F0-73CE98ECAD5A}" srcId="{41F8E233-E984-8544-B580-E812F500E99C}" destId="{627D4096-6761-4243-9F5C-BED5529932BE}" srcOrd="3" destOrd="0" parTransId="{36108830-52EA-9B44-9198-196C65544D39}" sibTransId="{F6590136-4C87-2641-8005-D4144E1E1A70}"/>
    <dgm:cxn modelId="{66319C2E-4126-5840-B586-A81D104D93C6}" srcId="{41F8E233-E984-8544-B580-E812F500E99C}" destId="{C2C74C1A-3616-0445-9E1A-EDBE770BAB1F}" srcOrd="7" destOrd="0" parTransId="{F6290259-CCDB-AB43-9948-2A11EC4DFD88}" sibTransId="{973FFA16-AA00-8544-B938-95C3330B238A}"/>
    <dgm:cxn modelId="{9D37F92F-6C86-4D46-8249-22810B590226}" type="presOf" srcId="{A7D7DBBF-74B2-7843-B6EA-3FE6B4992849}" destId="{5D7C191A-AEF0-E64E-91B5-38149F83F4E6}" srcOrd="0" destOrd="0" presId="urn:microsoft.com/office/officeart/2005/8/layout/default"/>
    <dgm:cxn modelId="{C6FF6ECD-2D8F-264E-BD15-D42C6F9B0256}" type="presOf" srcId="{F7FBEDDF-A93D-AA45-8F13-B0E4BFF025E4}" destId="{36C389F5-A15B-0E40-9784-DB65C8603FD1}"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35ADBE8A-CF37-744C-A001-7793C7AA1CCB}" srcId="{41F8E233-E984-8544-B580-E812F500E99C}" destId="{A7D7DBBF-74B2-7843-B6EA-3FE6B4992849}" srcOrd="1" destOrd="0" parTransId="{72539130-50F2-2A40-A3FA-1080434CBCF5}" sibTransId="{36597C38-9448-F944-AF1F-781E7AC26D33}"/>
    <dgm:cxn modelId="{1AD62086-2EBD-D74B-A78D-9C8385395F92}" type="presOf" srcId="{D9CC24BA-2DAC-EE49-A3D7-09916F280126}" destId="{3FCF4EF6-FA59-BA4D-913D-2E59B9E83779}" srcOrd="0" destOrd="0" presId="urn:microsoft.com/office/officeart/2005/8/layout/default"/>
    <dgm:cxn modelId="{40D6B531-C17B-5745-BBAC-E99E9FC61DF5}" srcId="{41F8E233-E984-8544-B580-E812F500E99C}" destId="{F7FBEDDF-A93D-AA45-8F13-B0E4BFF025E4}" srcOrd="4" destOrd="0" parTransId="{ECED0C91-7BAA-554E-86C5-848C91947050}" sibTransId="{DF049972-C827-5640-AD5A-B32F86485936}"/>
    <dgm:cxn modelId="{C031F86A-3430-F04B-A13F-DAAB5B155CF5}" srcId="{41F8E233-E984-8544-B580-E812F500E99C}" destId="{7E8DF8A7-1A38-1D46-A3EE-F47A706F3863}" srcOrd="6" destOrd="0" parTransId="{8D52A539-4C7A-E746-A0AC-250F4130211F}" sibTransId="{BFA50DF8-29F7-1B43-8E5E-CBE96F2C41F2}"/>
    <dgm:cxn modelId="{EA7DD571-FC09-0047-91A1-1742ED77279D}" type="presOf" srcId="{627D4096-6761-4243-9F5C-BED5529932BE}" destId="{C0A52483-6562-294B-9280-00FB4164868C}" srcOrd="0" destOrd="0" presId="urn:microsoft.com/office/officeart/2005/8/layout/default"/>
    <dgm:cxn modelId="{98ED2550-50FE-9345-94F4-1210DFB1069E}" type="presOf" srcId="{D6F81EDC-CA8A-0F43-9F59-FC6E6CA21525}" destId="{DFEF0334-4A02-B24E-9C4D-D420D71EC30E}" srcOrd="0" destOrd="0" presId="urn:microsoft.com/office/officeart/2005/8/layout/default"/>
    <dgm:cxn modelId="{D763BC69-C9B7-194E-9060-5B671768B1C6}" type="presOf" srcId="{7E8DF8A7-1A38-1D46-A3EE-F47A706F3863}" destId="{A86C3EA3-D42B-E940-B731-B5190B3E712A}" srcOrd="0" destOrd="0" presId="urn:microsoft.com/office/officeart/2005/8/layout/default"/>
    <dgm:cxn modelId="{2BC3A9F4-CE79-B943-9AAB-9082BF5B190B}" type="presOf" srcId="{C2C74C1A-3616-0445-9E1A-EDBE770BAB1F}" destId="{6C110247-03E2-BE4E-9547-39E1B1D31CA4}" srcOrd="0" destOrd="0" presId="urn:microsoft.com/office/officeart/2005/8/layout/default"/>
    <dgm:cxn modelId="{B25DB501-8B3E-EB43-9ADA-20CEB83AB2A5}" type="presParOf" srcId="{BA6C5BF1-DA86-DF4F-86AC-714F733E10C6}" destId="{9ADE0FBC-8B7D-3641-B0AF-05FF7654FAEC}" srcOrd="0" destOrd="0" presId="urn:microsoft.com/office/officeart/2005/8/layout/default"/>
    <dgm:cxn modelId="{269BC43C-F70D-C344-B4AB-0EF46B9E963D}" type="presParOf" srcId="{BA6C5BF1-DA86-DF4F-86AC-714F733E10C6}" destId="{1D180ABF-6A9F-0A4B-8E38-97044EA0A12A}" srcOrd="1" destOrd="0" presId="urn:microsoft.com/office/officeart/2005/8/layout/default"/>
    <dgm:cxn modelId="{24132F08-BEBA-4F43-9A25-07E5BDC00821}" type="presParOf" srcId="{BA6C5BF1-DA86-DF4F-86AC-714F733E10C6}" destId="{5D7C191A-AEF0-E64E-91B5-38149F83F4E6}" srcOrd="2" destOrd="0" presId="urn:microsoft.com/office/officeart/2005/8/layout/default"/>
    <dgm:cxn modelId="{9DE5F3F0-A249-3A46-8741-036343FD90C0}" type="presParOf" srcId="{BA6C5BF1-DA86-DF4F-86AC-714F733E10C6}" destId="{28DD9E72-3916-EB4B-8F12-2691B13FB528}" srcOrd="3" destOrd="0" presId="urn:microsoft.com/office/officeart/2005/8/layout/default"/>
    <dgm:cxn modelId="{0AE92242-D32B-0B47-8488-8A337F808F6E}" type="presParOf" srcId="{BA6C5BF1-DA86-DF4F-86AC-714F733E10C6}" destId="{3FCF4EF6-FA59-BA4D-913D-2E59B9E83779}" srcOrd="4" destOrd="0" presId="urn:microsoft.com/office/officeart/2005/8/layout/default"/>
    <dgm:cxn modelId="{3C3D9908-FC41-2A4E-B2B4-420DB2BA8A80}" type="presParOf" srcId="{BA6C5BF1-DA86-DF4F-86AC-714F733E10C6}" destId="{8A3052DF-2D6B-4E49-A171-9348DE717A55}" srcOrd="5" destOrd="0" presId="urn:microsoft.com/office/officeart/2005/8/layout/default"/>
    <dgm:cxn modelId="{9793FA91-7262-2A43-93A9-0782262DB36C}" type="presParOf" srcId="{BA6C5BF1-DA86-DF4F-86AC-714F733E10C6}" destId="{C0A52483-6562-294B-9280-00FB4164868C}" srcOrd="6" destOrd="0" presId="urn:microsoft.com/office/officeart/2005/8/layout/default"/>
    <dgm:cxn modelId="{94EAA4C1-77A2-6F4A-8A77-8BAFFE67567A}" type="presParOf" srcId="{BA6C5BF1-DA86-DF4F-86AC-714F733E10C6}" destId="{51425D89-011E-B943-AA81-9B35A06A6BE8}" srcOrd="7" destOrd="0" presId="urn:microsoft.com/office/officeart/2005/8/layout/default"/>
    <dgm:cxn modelId="{44A1F82B-F2CB-BB45-94C3-08F876F64DD0}" type="presParOf" srcId="{BA6C5BF1-DA86-DF4F-86AC-714F733E10C6}" destId="{36C389F5-A15B-0E40-9784-DB65C8603FD1}" srcOrd="8" destOrd="0" presId="urn:microsoft.com/office/officeart/2005/8/layout/default"/>
    <dgm:cxn modelId="{FD038973-46E0-E64D-B526-292E1DD08A8A}" type="presParOf" srcId="{BA6C5BF1-DA86-DF4F-86AC-714F733E10C6}" destId="{AF170FB6-3B51-AC49-84C9-A764A120BD95}" srcOrd="9" destOrd="0" presId="urn:microsoft.com/office/officeart/2005/8/layout/default"/>
    <dgm:cxn modelId="{69FC059D-F755-DA44-AD69-53AD40E49524}" type="presParOf" srcId="{BA6C5BF1-DA86-DF4F-86AC-714F733E10C6}" destId="{DFEF0334-4A02-B24E-9C4D-D420D71EC30E}" srcOrd="10" destOrd="0" presId="urn:microsoft.com/office/officeart/2005/8/layout/default"/>
    <dgm:cxn modelId="{3F160BCF-5CAE-894F-AD44-3ACF6C6B6AAE}" type="presParOf" srcId="{BA6C5BF1-DA86-DF4F-86AC-714F733E10C6}" destId="{43486915-4EF0-2D47-A7FC-1416F36B2333}" srcOrd="11" destOrd="0" presId="urn:microsoft.com/office/officeart/2005/8/layout/default"/>
    <dgm:cxn modelId="{56574BC2-5A36-934A-9211-9AE2706865A3}" type="presParOf" srcId="{BA6C5BF1-DA86-DF4F-86AC-714F733E10C6}" destId="{A86C3EA3-D42B-E940-B731-B5190B3E712A}" srcOrd="12" destOrd="0" presId="urn:microsoft.com/office/officeart/2005/8/layout/default"/>
    <dgm:cxn modelId="{FD389C5C-BDA5-9347-8DD7-938C899391DE}" type="presParOf" srcId="{BA6C5BF1-DA86-DF4F-86AC-714F733E10C6}" destId="{FA498E57-223C-E446-8615-ABBBD4639276}" srcOrd="13" destOrd="0" presId="urn:microsoft.com/office/officeart/2005/8/layout/default"/>
    <dgm:cxn modelId="{82D7DC73-E11D-5C48-817E-45CA5FD494DC}"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AC8971-89DB-6447-854E-92E60FB509FD}" type="doc">
      <dgm:prSet loTypeId="urn:microsoft.com/office/officeart/2005/8/layout/equation1" loCatId="" qsTypeId="urn:microsoft.com/office/officeart/2005/8/quickstyle/simple4" qsCatId="simple" csTypeId="urn:microsoft.com/office/officeart/2005/8/colors/accent1_2" csCatId="accent1" phldr="1"/>
      <dgm:spPr/>
    </dgm:pt>
    <dgm:pt modelId="{4DE226D9-3D15-B541-A0B1-04DB92357B57}">
      <dgm:prSet phldrT="[Texto]"/>
      <dgm:spPr>
        <a:solidFill>
          <a:srgbClr val="0432FF"/>
        </a:solidFill>
      </dgm:spPr>
      <dgm:t>
        <a:bodyPr/>
        <a:lstStyle/>
        <a:p>
          <a:r>
            <a:rPr lang="es-ES_tradnl" dirty="0" smtClean="0"/>
            <a:t>CHL en buen estado</a:t>
          </a:r>
          <a:endParaRPr lang="es-ES_tradnl" dirty="0"/>
        </a:p>
      </dgm:t>
    </dgm:pt>
    <dgm:pt modelId="{FF57F0D1-E5B7-EE40-B2BF-86FD441468DE}" type="parTrans" cxnId="{050AF146-D5DB-2540-9B38-067CDC8CEE82}">
      <dgm:prSet/>
      <dgm:spPr/>
      <dgm:t>
        <a:bodyPr/>
        <a:lstStyle/>
        <a:p>
          <a:endParaRPr lang="es-ES_tradnl"/>
        </a:p>
      </dgm:t>
    </dgm:pt>
    <dgm:pt modelId="{6F18651D-6A5D-A942-8E19-70A04053C2EF}" type="sibTrans" cxnId="{050AF146-D5DB-2540-9B38-067CDC8CEE82}">
      <dgm:prSet/>
      <dgm:spPr/>
      <dgm:t>
        <a:bodyPr/>
        <a:lstStyle/>
        <a:p>
          <a:endParaRPr lang="es-ES_tradnl"/>
        </a:p>
      </dgm:t>
    </dgm:pt>
    <dgm:pt modelId="{0FDB905B-1486-7745-9A74-738F3F0479C4}">
      <dgm:prSet phldrT="[Texto]"/>
      <dgm:spPr>
        <a:solidFill>
          <a:srgbClr val="FF0000"/>
        </a:solidFill>
      </dgm:spPr>
      <dgm:t>
        <a:bodyPr/>
        <a:lstStyle/>
        <a:p>
          <a:r>
            <a:rPr lang="es-ES_tradnl" dirty="0" smtClean="0"/>
            <a:t>CHG en mal estado</a:t>
          </a:r>
          <a:endParaRPr lang="es-ES_tradnl" dirty="0"/>
        </a:p>
      </dgm:t>
    </dgm:pt>
    <dgm:pt modelId="{64FB9C04-57C8-FE41-AE3D-D92EB8A95986}" type="parTrans" cxnId="{F650AEF1-D681-CC47-89C8-556CDE56E410}">
      <dgm:prSet/>
      <dgm:spPr/>
      <dgm:t>
        <a:bodyPr/>
        <a:lstStyle/>
        <a:p>
          <a:endParaRPr lang="es-ES_tradnl"/>
        </a:p>
      </dgm:t>
    </dgm:pt>
    <dgm:pt modelId="{C8A51B9D-977E-2D47-AB93-FDBF4F6CEB56}" type="sibTrans" cxnId="{F650AEF1-D681-CC47-89C8-556CDE56E410}">
      <dgm:prSet/>
      <dgm:spPr/>
      <dgm:t>
        <a:bodyPr/>
        <a:lstStyle/>
        <a:p>
          <a:endParaRPr lang="es-ES_tradnl"/>
        </a:p>
      </dgm:t>
    </dgm:pt>
    <dgm:pt modelId="{2BFDBD16-77A8-9049-B22C-F31E571F0AD7}">
      <dgm:prSet phldrT="[Texto]"/>
      <dgm:spPr/>
      <dgm:t>
        <a:bodyPr/>
        <a:lstStyle/>
        <a:p>
          <a:r>
            <a:rPr lang="es-ES_tradnl" b="1" dirty="0" smtClean="0">
              <a:solidFill>
                <a:schemeClr val="tx1"/>
              </a:solidFill>
            </a:rPr>
            <a:t>Buen Resultado</a:t>
          </a:r>
          <a:endParaRPr lang="es-ES_tradnl" b="1" dirty="0">
            <a:solidFill>
              <a:schemeClr val="tx1"/>
            </a:solidFill>
          </a:endParaRPr>
        </a:p>
      </dgm:t>
    </dgm:pt>
    <dgm:pt modelId="{7FC48A7D-4267-6246-BD4B-AD7D66D73618}" type="parTrans" cxnId="{179D3784-672D-C045-BB5F-C37D761DDA5C}">
      <dgm:prSet/>
      <dgm:spPr/>
      <dgm:t>
        <a:bodyPr/>
        <a:lstStyle/>
        <a:p>
          <a:endParaRPr lang="es-ES_tradnl"/>
        </a:p>
      </dgm:t>
    </dgm:pt>
    <dgm:pt modelId="{A13DFF17-BA71-8544-B3A0-BE18E66FFB3E}" type="sibTrans" cxnId="{179D3784-672D-C045-BB5F-C37D761DDA5C}">
      <dgm:prSet/>
      <dgm:spPr/>
      <dgm:t>
        <a:bodyPr/>
        <a:lstStyle/>
        <a:p>
          <a:endParaRPr lang="es-ES_tradnl"/>
        </a:p>
      </dgm:t>
    </dgm:pt>
    <dgm:pt modelId="{012CDBA6-1FE9-2B48-B3CB-C05601F71666}" type="pres">
      <dgm:prSet presAssocID="{08AC8971-89DB-6447-854E-92E60FB509FD}" presName="linearFlow" presStyleCnt="0">
        <dgm:presLayoutVars>
          <dgm:dir/>
          <dgm:resizeHandles val="exact"/>
        </dgm:presLayoutVars>
      </dgm:prSet>
      <dgm:spPr/>
    </dgm:pt>
    <dgm:pt modelId="{AE8F4A58-A721-6E49-9D0A-AC84061B9198}" type="pres">
      <dgm:prSet presAssocID="{4DE226D9-3D15-B541-A0B1-04DB92357B57}" presName="node" presStyleLbl="node1" presStyleIdx="0" presStyleCnt="3">
        <dgm:presLayoutVars>
          <dgm:bulletEnabled val="1"/>
        </dgm:presLayoutVars>
      </dgm:prSet>
      <dgm:spPr/>
      <dgm:t>
        <a:bodyPr/>
        <a:lstStyle/>
        <a:p>
          <a:endParaRPr lang="es-ES_tradnl"/>
        </a:p>
      </dgm:t>
    </dgm:pt>
    <dgm:pt modelId="{A3C7821C-3740-3C4D-8641-99BE79EA249D}" type="pres">
      <dgm:prSet presAssocID="{6F18651D-6A5D-A942-8E19-70A04053C2EF}" presName="spacerL" presStyleCnt="0"/>
      <dgm:spPr/>
    </dgm:pt>
    <dgm:pt modelId="{DF4CA17C-A264-944D-937C-861B16D49B21}" type="pres">
      <dgm:prSet presAssocID="{6F18651D-6A5D-A942-8E19-70A04053C2EF}" presName="sibTrans" presStyleLbl="sibTrans2D1" presStyleIdx="0" presStyleCnt="2"/>
      <dgm:spPr/>
      <dgm:t>
        <a:bodyPr/>
        <a:lstStyle/>
        <a:p>
          <a:endParaRPr lang="es-ES_tradnl"/>
        </a:p>
      </dgm:t>
    </dgm:pt>
    <dgm:pt modelId="{F596BCC7-7A7E-1241-9095-BE9259ACA6E3}" type="pres">
      <dgm:prSet presAssocID="{6F18651D-6A5D-A942-8E19-70A04053C2EF}" presName="spacerR" presStyleCnt="0"/>
      <dgm:spPr/>
    </dgm:pt>
    <dgm:pt modelId="{D97EFD45-DA20-454A-B87F-5759749BF940}" type="pres">
      <dgm:prSet presAssocID="{0FDB905B-1486-7745-9A74-738F3F0479C4}" presName="node" presStyleLbl="node1" presStyleIdx="1" presStyleCnt="3">
        <dgm:presLayoutVars>
          <dgm:bulletEnabled val="1"/>
        </dgm:presLayoutVars>
      </dgm:prSet>
      <dgm:spPr/>
      <dgm:t>
        <a:bodyPr/>
        <a:lstStyle/>
        <a:p>
          <a:endParaRPr lang="es-ES_tradnl"/>
        </a:p>
      </dgm:t>
    </dgm:pt>
    <dgm:pt modelId="{92733131-2391-6C4F-BD20-1268FAAC0B2D}" type="pres">
      <dgm:prSet presAssocID="{C8A51B9D-977E-2D47-AB93-FDBF4F6CEB56}" presName="spacerL" presStyleCnt="0"/>
      <dgm:spPr/>
    </dgm:pt>
    <dgm:pt modelId="{67AFA562-03B5-3242-B1A6-C5AC228B4A2F}" type="pres">
      <dgm:prSet presAssocID="{C8A51B9D-977E-2D47-AB93-FDBF4F6CEB56}" presName="sibTrans" presStyleLbl="sibTrans2D1" presStyleIdx="1" presStyleCnt="2"/>
      <dgm:spPr/>
      <dgm:t>
        <a:bodyPr/>
        <a:lstStyle/>
        <a:p>
          <a:endParaRPr lang="es-ES_tradnl"/>
        </a:p>
      </dgm:t>
    </dgm:pt>
    <dgm:pt modelId="{760943BB-0A37-A841-A962-1C783A272DBD}" type="pres">
      <dgm:prSet presAssocID="{C8A51B9D-977E-2D47-AB93-FDBF4F6CEB56}" presName="spacerR" presStyleCnt="0"/>
      <dgm:spPr/>
    </dgm:pt>
    <dgm:pt modelId="{9637D906-5C1A-E24F-8801-9E32E8F390E2}" type="pres">
      <dgm:prSet presAssocID="{2BFDBD16-77A8-9049-B22C-F31E571F0AD7}" presName="node" presStyleLbl="node1" presStyleIdx="2" presStyleCnt="3">
        <dgm:presLayoutVars>
          <dgm:bulletEnabled val="1"/>
        </dgm:presLayoutVars>
      </dgm:prSet>
      <dgm:spPr/>
      <dgm:t>
        <a:bodyPr/>
        <a:lstStyle/>
        <a:p>
          <a:endParaRPr lang="es-ES_tradnl"/>
        </a:p>
      </dgm:t>
    </dgm:pt>
  </dgm:ptLst>
  <dgm:cxnLst>
    <dgm:cxn modelId="{C1B05091-2A79-7343-BB62-E4A4CD91925D}" type="presOf" srcId="{6F18651D-6A5D-A942-8E19-70A04053C2EF}" destId="{DF4CA17C-A264-944D-937C-861B16D49B21}" srcOrd="0" destOrd="0" presId="urn:microsoft.com/office/officeart/2005/8/layout/equation1"/>
    <dgm:cxn modelId="{F47A6AC8-50D9-4448-8096-FC8E5E159722}" type="presOf" srcId="{C8A51B9D-977E-2D47-AB93-FDBF4F6CEB56}" destId="{67AFA562-03B5-3242-B1A6-C5AC228B4A2F}" srcOrd="0" destOrd="0" presId="urn:microsoft.com/office/officeart/2005/8/layout/equation1"/>
    <dgm:cxn modelId="{CB737ACB-03FE-D34F-AE4D-AD80E109608A}" type="presOf" srcId="{4DE226D9-3D15-B541-A0B1-04DB92357B57}" destId="{AE8F4A58-A721-6E49-9D0A-AC84061B9198}" srcOrd="0" destOrd="0" presId="urn:microsoft.com/office/officeart/2005/8/layout/equation1"/>
    <dgm:cxn modelId="{4F0E6F6D-74E8-4A45-94FE-F6487632FC5E}" type="presOf" srcId="{08AC8971-89DB-6447-854E-92E60FB509FD}" destId="{012CDBA6-1FE9-2B48-B3CB-C05601F71666}" srcOrd="0" destOrd="0" presId="urn:microsoft.com/office/officeart/2005/8/layout/equation1"/>
    <dgm:cxn modelId="{179D3784-672D-C045-BB5F-C37D761DDA5C}" srcId="{08AC8971-89DB-6447-854E-92E60FB509FD}" destId="{2BFDBD16-77A8-9049-B22C-F31E571F0AD7}" srcOrd="2" destOrd="0" parTransId="{7FC48A7D-4267-6246-BD4B-AD7D66D73618}" sibTransId="{A13DFF17-BA71-8544-B3A0-BE18E66FFB3E}"/>
    <dgm:cxn modelId="{EA8FE7A5-36CC-2943-83DC-1A1E80E2E962}" type="presOf" srcId="{0FDB905B-1486-7745-9A74-738F3F0479C4}" destId="{D97EFD45-DA20-454A-B87F-5759749BF940}" srcOrd="0" destOrd="0" presId="urn:microsoft.com/office/officeart/2005/8/layout/equation1"/>
    <dgm:cxn modelId="{92DE1868-6134-5840-ADBE-CAA34F33C39A}" type="presOf" srcId="{2BFDBD16-77A8-9049-B22C-F31E571F0AD7}" destId="{9637D906-5C1A-E24F-8801-9E32E8F390E2}" srcOrd="0" destOrd="0" presId="urn:microsoft.com/office/officeart/2005/8/layout/equation1"/>
    <dgm:cxn modelId="{050AF146-D5DB-2540-9B38-067CDC8CEE82}" srcId="{08AC8971-89DB-6447-854E-92E60FB509FD}" destId="{4DE226D9-3D15-B541-A0B1-04DB92357B57}" srcOrd="0" destOrd="0" parTransId="{FF57F0D1-E5B7-EE40-B2BF-86FD441468DE}" sibTransId="{6F18651D-6A5D-A942-8E19-70A04053C2EF}"/>
    <dgm:cxn modelId="{F650AEF1-D681-CC47-89C8-556CDE56E410}" srcId="{08AC8971-89DB-6447-854E-92E60FB509FD}" destId="{0FDB905B-1486-7745-9A74-738F3F0479C4}" srcOrd="1" destOrd="0" parTransId="{64FB9C04-57C8-FE41-AE3D-D92EB8A95986}" sibTransId="{C8A51B9D-977E-2D47-AB93-FDBF4F6CEB56}"/>
    <dgm:cxn modelId="{A5A5A8CE-24D0-B24B-BD62-08FB413E7F0A}" type="presParOf" srcId="{012CDBA6-1FE9-2B48-B3CB-C05601F71666}" destId="{AE8F4A58-A721-6E49-9D0A-AC84061B9198}" srcOrd="0" destOrd="0" presId="urn:microsoft.com/office/officeart/2005/8/layout/equation1"/>
    <dgm:cxn modelId="{BF892AA7-1C6E-C348-A4C2-383BC108D572}" type="presParOf" srcId="{012CDBA6-1FE9-2B48-B3CB-C05601F71666}" destId="{A3C7821C-3740-3C4D-8641-99BE79EA249D}" srcOrd="1" destOrd="0" presId="urn:microsoft.com/office/officeart/2005/8/layout/equation1"/>
    <dgm:cxn modelId="{650FF21C-B384-8444-9149-9E393073123C}" type="presParOf" srcId="{012CDBA6-1FE9-2B48-B3CB-C05601F71666}" destId="{DF4CA17C-A264-944D-937C-861B16D49B21}" srcOrd="2" destOrd="0" presId="urn:microsoft.com/office/officeart/2005/8/layout/equation1"/>
    <dgm:cxn modelId="{9E1CC8B4-32C2-8549-9DAC-3FACAA78081E}" type="presParOf" srcId="{012CDBA6-1FE9-2B48-B3CB-C05601F71666}" destId="{F596BCC7-7A7E-1241-9095-BE9259ACA6E3}" srcOrd="3" destOrd="0" presId="urn:microsoft.com/office/officeart/2005/8/layout/equation1"/>
    <dgm:cxn modelId="{76FA1A65-211C-4940-BB86-B3D501047124}" type="presParOf" srcId="{012CDBA6-1FE9-2B48-B3CB-C05601F71666}" destId="{D97EFD45-DA20-454A-B87F-5759749BF940}" srcOrd="4" destOrd="0" presId="urn:microsoft.com/office/officeart/2005/8/layout/equation1"/>
    <dgm:cxn modelId="{BBCEF816-6203-2949-A443-BDEF674C518C}" type="presParOf" srcId="{012CDBA6-1FE9-2B48-B3CB-C05601F71666}" destId="{92733131-2391-6C4F-BD20-1268FAAC0B2D}" srcOrd="5" destOrd="0" presId="urn:microsoft.com/office/officeart/2005/8/layout/equation1"/>
    <dgm:cxn modelId="{9092D264-B6FF-2446-83D6-641696DA3CD4}" type="presParOf" srcId="{012CDBA6-1FE9-2B48-B3CB-C05601F71666}" destId="{67AFA562-03B5-3242-B1A6-C5AC228B4A2F}" srcOrd="6" destOrd="0" presId="urn:microsoft.com/office/officeart/2005/8/layout/equation1"/>
    <dgm:cxn modelId="{1DAC5417-C538-F04B-AB2B-9ED74A5E6398}" type="presParOf" srcId="{012CDBA6-1FE9-2B48-B3CB-C05601F71666}" destId="{760943BB-0A37-A841-A962-1C783A272DBD}" srcOrd="7" destOrd="0" presId="urn:microsoft.com/office/officeart/2005/8/layout/equation1"/>
    <dgm:cxn modelId="{FE1EA9E3-731E-9047-A611-4C47FA42E8DA}" type="presParOf" srcId="{012CDBA6-1FE9-2B48-B3CB-C05601F71666}" destId="{9637D906-5C1A-E24F-8801-9E32E8F390E2}"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398D6892-F4F0-C94C-BCEF-E768025EE7C3}" type="presOf" srcId="{F7FBEDDF-A93D-AA45-8F13-B0E4BFF025E4}" destId="{36C389F5-A15B-0E40-9784-DB65C8603FD1}" srcOrd="0" destOrd="0" presId="urn:microsoft.com/office/officeart/2005/8/layout/default"/>
    <dgm:cxn modelId="{F27DE65E-A140-824D-8AF4-1424B8F5F778}" type="presOf" srcId="{7E8DF8A7-1A38-1D46-A3EE-F47A706F3863}" destId="{A86C3EA3-D42B-E940-B731-B5190B3E712A}"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64EAAD05-FF8B-7940-8449-3351020052EA}" type="presOf" srcId="{A7D7DBBF-74B2-7843-B6EA-3FE6B4992849}" destId="{5D7C191A-AEF0-E64E-91B5-38149F83F4E6}" srcOrd="0" destOrd="0" presId="urn:microsoft.com/office/officeart/2005/8/layout/default"/>
    <dgm:cxn modelId="{6F76F814-86D0-794E-99F0-73CE98ECAD5A}" srcId="{41F8E233-E984-8544-B580-E812F500E99C}" destId="{627D4096-6761-4243-9F5C-BED5529932BE}" srcOrd="3" destOrd="0" parTransId="{36108830-52EA-9B44-9198-196C65544D39}" sibTransId="{F6590136-4C87-2641-8005-D4144E1E1A70}"/>
    <dgm:cxn modelId="{85181F38-C747-E24E-9217-D81F5612A533}" type="presOf" srcId="{C2C74C1A-3616-0445-9E1A-EDBE770BAB1F}" destId="{6C110247-03E2-BE4E-9547-39E1B1D31CA4}" srcOrd="0" destOrd="0" presId="urn:microsoft.com/office/officeart/2005/8/layout/default"/>
    <dgm:cxn modelId="{66319C2E-4126-5840-B586-A81D104D93C6}" srcId="{41F8E233-E984-8544-B580-E812F500E99C}" destId="{C2C74C1A-3616-0445-9E1A-EDBE770BAB1F}" srcOrd="7" destOrd="0" parTransId="{F6290259-CCDB-AB43-9948-2A11EC4DFD88}" sibTransId="{973FFA16-AA00-8544-B938-95C3330B238A}"/>
    <dgm:cxn modelId="{1572CD60-0871-C64C-8487-D40405949E05}" type="presOf" srcId="{D4ED1350-DEB5-E74E-A417-3B7DCB33D54C}" destId="{9ADE0FBC-8B7D-3641-B0AF-05FF7654FAEC}" srcOrd="0" destOrd="0" presId="urn:microsoft.com/office/officeart/2005/8/layout/default"/>
    <dgm:cxn modelId="{1BB946EC-6798-2744-910B-1ABC7D6F325B}" type="presOf" srcId="{627D4096-6761-4243-9F5C-BED5529932BE}" destId="{C0A52483-6562-294B-9280-00FB4164868C}"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35ADBE8A-CF37-744C-A001-7793C7AA1CCB}" srcId="{41F8E233-E984-8544-B580-E812F500E99C}" destId="{A7D7DBBF-74B2-7843-B6EA-3FE6B4992849}" srcOrd="1" destOrd="0" parTransId="{72539130-50F2-2A40-A3FA-1080434CBCF5}" sibTransId="{36597C38-9448-F944-AF1F-781E7AC26D33}"/>
    <dgm:cxn modelId="{40D6B531-C17B-5745-BBAC-E99E9FC61DF5}" srcId="{41F8E233-E984-8544-B580-E812F500E99C}" destId="{F7FBEDDF-A93D-AA45-8F13-B0E4BFF025E4}" srcOrd="4" destOrd="0" parTransId="{ECED0C91-7BAA-554E-86C5-848C91947050}" sibTransId="{DF049972-C827-5640-AD5A-B32F86485936}"/>
    <dgm:cxn modelId="{C031F86A-3430-F04B-A13F-DAAB5B155CF5}" srcId="{41F8E233-E984-8544-B580-E812F500E99C}" destId="{7E8DF8A7-1A38-1D46-A3EE-F47A706F3863}" srcOrd="6" destOrd="0" parTransId="{8D52A539-4C7A-E746-A0AC-250F4130211F}" sibTransId="{BFA50DF8-29F7-1B43-8E5E-CBE96F2C41F2}"/>
    <dgm:cxn modelId="{7293D7B9-9491-034F-8388-88BE51C692C7}" type="presOf" srcId="{D9CC24BA-2DAC-EE49-A3D7-09916F280126}" destId="{3FCF4EF6-FA59-BA4D-913D-2E59B9E83779}" srcOrd="0" destOrd="0" presId="urn:microsoft.com/office/officeart/2005/8/layout/default"/>
    <dgm:cxn modelId="{17F6FBD3-9622-4E41-A7DA-3EEC81BD5CF6}" type="presOf" srcId="{D6F81EDC-CA8A-0F43-9F59-FC6E6CA21525}" destId="{DFEF0334-4A02-B24E-9C4D-D420D71EC30E}" srcOrd="0" destOrd="0" presId="urn:microsoft.com/office/officeart/2005/8/layout/default"/>
    <dgm:cxn modelId="{5B18D314-6253-F24D-AE8B-153EA6998569}" type="presOf" srcId="{41F8E233-E984-8544-B580-E812F500E99C}" destId="{BA6C5BF1-DA86-DF4F-86AC-714F733E10C6}" srcOrd="0" destOrd="0" presId="urn:microsoft.com/office/officeart/2005/8/layout/default"/>
    <dgm:cxn modelId="{5331652D-410A-1B4C-999E-98A2E796FF14}" type="presParOf" srcId="{BA6C5BF1-DA86-DF4F-86AC-714F733E10C6}" destId="{9ADE0FBC-8B7D-3641-B0AF-05FF7654FAEC}" srcOrd="0" destOrd="0" presId="urn:microsoft.com/office/officeart/2005/8/layout/default"/>
    <dgm:cxn modelId="{4E07EC73-6B68-E84E-8809-DA60C677193F}" type="presParOf" srcId="{BA6C5BF1-DA86-DF4F-86AC-714F733E10C6}" destId="{1D180ABF-6A9F-0A4B-8E38-97044EA0A12A}" srcOrd="1" destOrd="0" presId="urn:microsoft.com/office/officeart/2005/8/layout/default"/>
    <dgm:cxn modelId="{BDC7D7ED-5134-1640-B777-8340ECEBD44C}" type="presParOf" srcId="{BA6C5BF1-DA86-DF4F-86AC-714F733E10C6}" destId="{5D7C191A-AEF0-E64E-91B5-38149F83F4E6}" srcOrd="2" destOrd="0" presId="urn:microsoft.com/office/officeart/2005/8/layout/default"/>
    <dgm:cxn modelId="{C7E0EBFD-215C-AC45-A9AE-73CBC44C374D}" type="presParOf" srcId="{BA6C5BF1-DA86-DF4F-86AC-714F733E10C6}" destId="{28DD9E72-3916-EB4B-8F12-2691B13FB528}" srcOrd="3" destOrd="0" presId="urn:microsoft.com/office/officeart/2005/8/layout/default"/>
    <dgm:cxn modelId="{4BC920B6-B718-544E-B791-F47791E02460}" type="presParOf" srcId="{BA6C5BF1-DA86-DF4F-86AC-714F733E10C6}" destId="{3FCF4EF6-FA59-BA4D-913D-2E59B9E83779}" srcOrd="4" destOrd="0" presId="urn:microsoft.com/office/officeart/2005/8/layout/default"/>
    <dgm:cxn modelId="{25179DA1-3564-4047-9447-1D79368FF7E2}" type="presParOf" srcId="{BA6C5BF1-DA86-DF4F-86AC-714F733E10C6}" destId="{8A3052DF-2D6B-4E49-A171-9348DE717A55}" srcOrd="5" destOrd="0" presId="urn:microsoft.com/office/officeart/2005/8/layout/default"/>
    <dgm:cxn modelId="{8B41BF6A-4AFE-4A4F-93EE-F9E9F38AB6A6}" type="presParOf" srcId="{BA6C5BF1-DA86-DF4F-86AC-714F733E10C6}" destId="{C0A52483-6562-294B-9280-00FB4164868C}" srcOrd="6" destOrd="0" presId="urn:microsoft.com/office/officeart/2005/8/layout/default"/>
    <dgm:cxn modelId="{1A0900E8-D097-0E4C-8A3A-21232B39447C}" type="presParOf" srcId="{BA6C5BF1-DA86-DF4F-86AC-714F733E10C6}" destId="{51425D89-011E-B943-AA81-9B35A06A6BE8}" srcOrd="7" destOrd="0" presId="urn:microsoft.com/office/officeart/2005/8/layout/default"/>
    <dgm:cxn modelId="{1660F2ED-1032-7E42-A154-1BC264B1DD06}" type="presParOf" srcId="{BA6C5BF1-DA86-DF4F-86AC-714F733E10C6}" destId="{36C389F5-A15B-0E40-9784-DB65C8603FD1}" srcOrd="8" destOrd="0" presId="urn:microsoft.com/office/officeart/2005/8/layout/default"/>
    <dgm:cxn modelId="{EFB25749-4F65-D847-8EC6-E34F6A12B883}" type="presParOf" srcId="{BA6C5BF1-DA86-DF4F-86AC-714F733E10C6}" destId="{AF170FB6-3B51-AC49-84C9-A764A120BD95}" srcOrd="9" destOrd="0" presId="urn:microsoft.com/office/officeart/2005/8/layout/default"/>
    <dgm:cxn modelId="{135018E9-F5F8-3545-8079-EDE75D620ABC}" type="presParOf" srcId="{BA6C5BF1-DA86-DF4F-86AC-714F733E10C6}" destId="{DFEF0334-4A02-B24E-9C4D-D420D71EC30E}" srcOrd="10" destOrd="0" presId="urn:microsoft.com/office/officeart/2005/8/layout/default"/>
    <dgm:cxn modelId="{A87EBB85-487B-954C-9F2E-A80C59FD184E}" type="presParOf" srcId="{BA6C5BF1-DA86-DF4F-86AC-714F733E10C6}" destId="{43486915-4EF0-2D47-A7FC-1416F36B2333}" srcOrd="11" destOrd="0" presId="urn:microsoft.com/office/officeart/2005/8/layout/default"/>
    <dgm:cxn modelId="{3C5F6A4E-C361-6E41-B665-C4FDE8E01A2E}" type="presParOf" srcId="{BA6C5BF1-DA86-DF4F-86AC-714F733E10C6}" destId="{A86C3EA3-D42B-E940-B731-B5190B3E712A}" srcOrd="12" destOrd="0" presId="urn:microsoft.com/office/officeart/2005/8/layout/default"/>
    <dgm:cxn modelId="{BE1A902B-C588-1342-83ED-598B88C0C7A7}" type="presParOf" srcId="{BA6C5BF1-DA86-DF4F-86AC-714F733E10C6}" destId="{FA498E57-223C-E446-8615-ABBBD4639276}" srcOrd="13" destOrd="0" presId="urn:microsoft.com/office/officeart/2005/8/layout/default"/>
    <dgm:cxn modelId="{2FD96147-8C08-D042-A5AB-5461DEE0DAF3}"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C83FD4-5339-5E45-A598-145826695D2B}"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s-ES"/>
        </a:p>
      </dgm:t>
    </dgm:pt>
    <dgm:pt modelId="{FA18F3FD-BA95-9D44-88AA-4FB302F90883}">
      <dgm:prSet custT="1"/>
      <dgm:spPr/>
      <dgm:t>
        <a:bodyPr/>
        <a:lstStyle/>
        <a:p>
          <a:pPr rtl="0"/>
          <a:r>
            <a:rPr lang="es-ES" sz="1300" dirty="0" smtClean="0"/>
            <a:t>temperatura del cobre</a:t>
          </a:r>
          <a:endParaRPr lang="es-ES" sz="1300" dirty="0"/>
        </a:p>
      </dgm:t>
    </dgm:pt>
    <dgm:pt modelId="{1C56A92D-8BE7-D149-90EC-C9173078DFB2}" type="parTrans" cxnId="{5405FF9F-B4E4-C94C-87BF-0B32722FC30C}">
      <dgm:prSet/>
      <dgm:spPr/>
      <dgm:t>
        <a:bodyPr/>
        <a:lstStyle/>
        <a:p>
          <a:endParaRPr lang="es-ES"/>
        </a:p>
      </dgm:t>
    </dgm:pt>
    <dgm:pt modelId="{0A056A28-A46C-9040-B7EE-6812BBED767F}" type="sibTrans" cxnId="{5405FF9F-B4E4-C94C-87BF-0B32722FC30C}">
      <dgm:prSet/>
      <dgm:spPr/>
      <dgm:t>
        <a:bodyPr/>
        <a:lstStyle/>
        <a:p>
          <a:endParaRPr lang="es-ES"/>
        </a:p>
      </dgm:t>
    </dgm:pt>
    <dgm:pt modelId="{BC7BE8E5-AC38-1245-88B1-561C862B5C67}">
      <dgm:prSet custT="1"/>
      <dgm:spPr/>
      <dgm:t>
        <a:bodyPr/>
        <a:lstStyle/>
        <a:p>
          <a:pPr rtl="0"/>
          <a:r>
            <a:rPr lang="es-ES" sz="1300" dirty="0" smtClean="0"/>
            <a:t>Temperatura del papel</a:t>
          </a:r>
          <a:endParaRPr lang="es-ES" sz="1300" dirty="0"/>
        </a:p>
      </dgm:t>
    </dgm:pt>
    <dgm:pt modelId="{7BF5DD41-951D-944D-9423-EA88D660DB54}" type="parTrans" cxnId="{D0E17AFC-F4FF-0440-B10B-5369468621B3}">
      <dgm:prSet/>
      <dgm:spPr/>
      <dgm:t>
        <a:bodyPr/>
        <a:lstStyle/>
        <a:p>
          <a:endParaRPr lang="es-ES"/>
        </a:p>
      </dgm:t>
    </dgm:pt>
    <dgm:pt modelId="{6CA0FC65-1925-CA41-A7DB-0AFACC394F94}" type="sibTrans" cxnId="{D0E17AFC-F4FF-0440-B10B-5369468621B3}">
      <dgm:prSet/>
      <dgm:spPr/>
      <dgm:t>
        <a:bodyPr/>
        <a:lstStyle/>
        <a:p>
          <a:endParaRPr lang="es-ES"/>
        </a:p>
      </dgm:t>
    </dgm:pt>
    <dgm:pt modelId="{4F2DAA31-DEAB-AD4C-A50A-946703FBCF5B}" type="pres">
      <dgm:prSet presAssocID="{1DC83FD4-5339-5E45-A598-145826695D2B}" presName="CompostProcess" presStyleCnt="0">
        <dgm:presLayoutVars>
          <dgm:dir/>
          <dgm:resizeHandles val="exact"/>
        </dgm:presLayoutVars>
      </dgm:prSet>
      <dgm:spPr/>
      <dgm:t>
        <a:bodyPr/>
        <a:lstStyle/>
        <a:p>
          <a:endParaRPr lang="es-ES"/>
        </a:p>
      </dgm:t>
    </dgm:pt>
    <dgm:pt modelId="{BA8EBE12-42E7-D343-90AE-8C1DDE006534}" type="pres">
      <dgm:prSet presAssocID="{1DC83FD4-5339-5E45-A598-145826695D2B}" presName="arrow" presStyleLbl="bgShp" presStyleIdx="0" presStyleCnt="1" custScaleY="100000" custLinFactNeighborX="1294" custLinFactNeighborY="-5369"/>
      <dgm:spPr/>
    </dgm:pt>
    <dgm:pt modelId="{DE12267E-FA80-984D-A539-179E41DCC145}" type="pres">
      <dgm:prSet presAssocID="{1DC83FD4-5339-5E45-A598-145826695D2B}" presName="linearProcess" presStyleCnt="0"/>
      <dgm:spPr/>
    </dgm:pt>
    <dgm:pt modelId="{D486668F-B68A-4A4F-817B-98823257048C}" type="pres">
      <dgm:prSet presAssocID="{FA18F3FD-BA95-9D44-88AA-4FB302F90883}" presName="textNode" presStyleLbl="node1" presStyleIdx="0" presStyleCnt="2">
        <dgm:presLayoutVars>
          <dgm:bulletEnabled val="1"/>
        </dgm:presLayoutVars>
      </dgm:prSet>
      <dgm:spPr/>
      <dgm:t>
        <a:bodyPr/>
        <a:lstStyle/>
        <a:p>
          <a:endParaRPr lang="es-ES"/>
        </a:p>
      </dgm:t>
    </dgm:pt>
    <dgm:pt modelId="{36551BBE-7987-0644-A811-66966DD434D5}" type="pres">
      <dgm:prSet presAssocID="{0A056A28-A46C-9040-B7EE-6812BBED767F}" presName="sibTrans" presStyleCnt="0"/>
      <dgm:spPr/>
    </dgm:pt>
    <dgm:pt modelId="{98D0039B-D1FA-404D-81A6-E1C9F9DBE2C6}" type="pres">
      <dgm:prSet presAssocID="{BC7BE8E5-AC38-1245-88B1-561C862B5C67}" presName="textNode" presStyleLbl="node1" presStyleIdx="1" presStyleCnt="2">
        <dgm:presLayoutVars>
          <dgm:bulletEnabled val="1"/>
        </dgm:presLayoutVars>
      </dgm:prSet>
      <dgm:spPr/>
      <dgm:t>
        <a:bodyPr/>
        <a:lstStyle/>
        <a:p>
          <a:endParaRPr lang="es-ES"/>
        </a:p>
      </dgm:t>
    </dgm:pt>
  </dgm:ptLst>
  <dgm:cxnLst>
    <dgm:cxn modelId="{2831374F-3321-9442-B19E-4D6CC1BF6A62}" type="presOf" srcId="{FA18F3FD-BA95-9D44-88AA-4FB302F90883}" destId="{D486668F-B68A-4A4F-817B-98823257048C}" srcOrd="0" destOrd="0" presId="urn:microsoft.com/office/officeart/2005/8/layout/hProcess9"/>
    <dgm:cxn modelId="{74215116-F318-8442-BB51-ACC574259C1C}" type="presOf" srcId="{BC7BE8E5-AC38-1245-88B1-561C862B5C67}" destId="{98D0039B-D1FA-404D-81A6-E1C9F9DBE2C6}" srcOrd="0" destOrd="0" presId="urn:microsoft.com/office/officeart/2005/8/layout/hProcess9"/>
    <dgm:cxn modelId="{0EC4FA67-7719-EC42-85FB-939344D4E7C3}" type="presOf" srcId="{1DC83FD4-5339-5E45-A598-145826695D2B}" destId="{4F2DAA31-DEAB-AD4C-A50A-946703FBCF5B}" srcOrd="0" destOrd="0" presId="urn:microsoft.com/office/officeart/2005/8/layout/hProcess9"/>
    <dgm:cxn modelId="{D0E17AFC-F4FF-0440-B10B-5369468621B3}" srcId="{1DC83FD4-5339-5E45-A598-145826695D2B}" destId="{BC7BE8E5-AC38-1245-88B1-561C862B5C67}" srcOrd="1" destOrd="0" parTransId="{7BF5DD41-951D-944D-9423-EA88D660DB54}" sibTransId="{6CA0FC65-1925-CA41-A7DB-0AFACC394F94}"/>
    <dgm:cxn modelId="{5405FF9F-B4E4-C94C-87BF-0B32722FC30C}" srcId="{1DC83FD4-5339-5E45-A598-145826695D2B}" destId="{FA18F3FD-BA95-9D44-88AA-4FB302F90883}" srcOrd="0" destOrd="0" parTransId="{1C56A92D-8BE7-D149-90EC-C9173078DFB2}" sibTransId="{0A056A28-A46C-9040-B7EE-6812BBED767F}"/>
    <dgm:cxn modelId="{2B9B7599-89E7-D840-A155-E178BF73E9E8}" type="presParOf" srcId="{4F2DAA31-DEAB-AD4C-A50A-946703FBCF5B}" destId="{BA8EBE12-42E7-D343-90AE-8C1DDE006534}" srcOrd="0" destOrd="0" presId="urn:microsoft.com/office/officeart/2005/8/layout/hProcess9"/>
    <dgm:cxn modelId="{C7CFE4A4-1296-B142-870F-E2FFAD911681}" type="presParOf" srcId="{4F2DAA31-DEAB-AD4C-A50A-946703FBCF5B}" destId="{DE12267E-FA80-984D-A539-179E41DCC145}" srcOrd="1" destOrd="0" presId="urn:microsoft.com/office/officeart/2005/8/layout/hProcess9"/>
    <dgm:cxn modelId="{24A96DE6-E06B-4243-A9C3-0ABB666893CB}" type="presParOf" srcId="{DE12267E-FA80-984D-A539-179E41DCC145}" destId="{D486668F-B68A-4A4F-817B-98823257048C}" srcOrd="0" destOrd="0" presId="urn:microsoft.com/office/officeart/2005/8/layout/hProcess9"/>
    <dgm:cxn modelId="{7BF1FD72-46BD-9C45-B34B-25B7C3137016}" type="presParOf" srcId="{DE12267E-FA80-984D-A539-179E41DCC145}" destId="{36551BBE-7987-0644-A811-66966DD434D5}" srcOrd="1" destOrd="0" presId="urn:microsoft.com/office/officeart/2005/8/layout/hProcess9"/>
    <dgm:cxn modelId="{FBBADED0-58E4-734E-A16D-E9CF859FD4BA}" type="presParOf" srcId="{DE12267E-FA80-984D-A539-179E41DCC145}" destId="{98D0039B-D1FA-404D-81A6-E1C9F9DBE2C6}"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88944042-332F-6C42-A079-FE0EAC4F57D8}" type="presOf" srcId="{A7D7DBBF-74B2-7843-B6EA-3FE6B4992849}" destId="{5D7C191A-AEF0-E64E-91B5-38149F83F4E6}" srcOrd="0" destOrd="0" presId="urn:microsoft.com/office/officeart/2005/8/layout/default"/>
    <dgm:cxn modelId="{8C6E6670-4D6E-244B-B2F3-96F2FCD4AC97}" type="presOf" srcId="{F7FBEDDF-A93D-AA45-8F13-B0E4BFF025E4}" destId="{36C389F5-A15B-0E40-9784-DB65C8603FD1}"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6F76F814-86D0-794E-99F0-73CE98ECAD5A}" srcId="{41F8E233-E984-8544-B580-E812F500E99C}" destId="{627D4096-6761-4243-9F5C-BED5529932BE}" srcOrd="3" destOrd="0" parTransId="{36108830-52EA-9B44-9198-196C65544D39}" sibTransId="{F6590136-4C87-2641-8005-D4144E1E1A70}"/>
    <dgm:cxn modelId="{A2755DA6-B23B-CF45-868A-52D129F31DEE}" type="presOf" srcId="{7E8DF8A7-1A38-1D46-A3EE-F47A706F3863}" destId="{A86C3EA3-D42B-E940-B731-B5190B3E712A}" srcOrd="0" destOrd="0" presId="urn:microsoft.com/office/officeart/2005/8/layout/default"/>
    <dgm:cxn modelId="{D8F1F23A-7768-2341-86AF-1E4BBC5E4257}" type="presOf" srcId="{D9CC24BA-2DAC-EE49-A3D7-09916F280126}" destId="{3FCF4EF6-FA59-BA4D-913D-2E59B9E83779}" srcOrd="0" destOrd="0" presId="urn:microsoft.com/office/officeart/2005/8/layout/default"/>
    <dgm:cxn modelId="{A065C424-48D8-604F-8339-EAD12AA9E520}" type="presOf" srcId="{C2C74C1A-3616-0445-9E1A-EDBE770BAB1F}" destId="{6C110247-03E2-BE4E-9547-39E1B1D31CA4}" srcOrd="0" destOrd="0" presId="urn:microsoft.com/office/officeart/2005/8/layout/default"/>
    <dgm:cxn modelId="{66319C2E-4126-5840-B586-A81D104D93C6}" srcId="{41F8E233-E984-8544-B580-E812F500E99C}" destId="{C2C74C1A-3616-0445-9E1A-EDBE770BAB1F}" srcOrd="7" destOrd="0" parTransId="{F6290259-CCDB-AB43-9948-2A11EC4DFD88}" sibTransId="{973FFA16-AA00-8544-B938-95C3330B238A}"/>
    <dgm:cxn modelId="{9D9FD92F-B59A-E444-9717-21AB330F70AA}" type="presOf" srcId="{627D4096-6761-4243-9F5C-BED5529932BE}" destId="{C0A52483-6562-294B-9280-00FB4164868C}"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AFC11660-6B82-4D44-BA2F-2249036C5807}" type="presOf" srcId="{D6F81EDC-CA8A-0F43-9F59-FC6E6CA21525}" destId="{DFEF0334-4A02-B24E-9C4D-D420D71EC30E}" srcOrd="0" destOrd="0" presId="urn:microsoft.com/office/officeart/2005/8/layout/default"/>
    <dgm:cxn modelId="{35ADBE8A-CF37-744C-A001-7793C7AA1CCB}" srcId="{41F8E233-E984-8544-B580-E812F500E99C}" destId="{A7D7DBBF-74B2-7843-B6EA-3FE6B4992849}" srcOrd="1" destOrd="0" parTransId="{72539130-50F2-2A40-A3FA-1080434CBCF5}" sibTransId="{36597C38-9448-F944-AF1F-781E7AC26D33}"/>
    <dgm:cxn modelId="{39B6EFC1-E38E-8A45-90AB-7B6E867B873C}" type="presOf" srcId="{D4ED1350-DEB5-E74E-A417-3B7DCB33D54C}" destId="{9ADE0FBC-8B7D-3641-B0AF-05FF7654FAEC}" srcOrd="0" destOrd="0" presId="urn:microsoft.com/office/officeart/2005/8/layout/default"/>
    <dgm:cxn modelId="{40D6B531-C17B-5745-BBAC-E99E9FC61DF5}" srcId="{41F8E233-E984-8544-B580-E812F500E99C}" destId="{F7FBEDDF-A93D-AA45-8F13-B0E4BFF025E4}" srcOrd="4" destOrd="0" parTransId="{ECED0C91-7BAA-554E-86C5-848C91947050}" sibTransId="{DF049972-C827-5640-AD5A-B32F86485936}"/>
    <dgm:cxn modelId="{C031F86A-3430-F04B-A13F-DAAB5B155CF5}" srcId="{41F8E233-E984-8544-B580-E812F500E99C}" destId="{7E8DF8A7-1A38-1D46-A3EE-F47A706F3863}" srcOrd="6" destOrd="0" parTransId="{8D52A539-4C7A-E746-A0AC-250F4130211F}" sibTransId="{BFA50DF8-29F7-1B43-8E5E-CBE96F2C41F2}"/>
    <dgm:cxn modelId="{DB257FB4-43DA-B445-A866-45244E517C80}" type="presOf" srcId="{41F8E233-E984-8544-B580-E812F500E99C}" destId="{BA6C5BF1-DA86-DF4F-86AC-714F733E10C6}" srcOrd="0" destOrd="0" presId="urn:microsoft.com/office/officeart/2005/8/layout/default"/>
    <dgm:cxn modelId="{F13E49AF-2959-6443-90DC-974DC786AA06}" type="presParOf" srcId="{BA6C5BF1-DA86-DF4F-86AC-714F733E10C6}" destId="{9ADE0FBC-8B7D-3641-B0AF-05FF7654FAEC}" srcOrd="0" destOrd="0" presId="urn:microsoft.com/office/officeart/2005/8/layout/default"/>
    <dgm:cxn modelId="{7EF97AE4-776F-D54B-85CC-6FCFA98B8A0B}" type="presParOf" srcId="{BA6C5BF1-DA86-DF4F-86AC-714F733E10C6}" destId="{1D180ABF-6A9F-0A4B-8E38-97044EA0A12A}" srcOrd="1" destOrd="0" presId="urn:microsoft.com/office/officeart/2005/8/layout/default"/>
    <dgm:cxn modelId="{C9F71E5A-3CF5-4546-BE20-63F6E2D97F82}" type="presParOf" srcId="{BA6C5BF1-DA86-DF4F-86AC-714F733E10C6}" destId="{5D7C191A-AEF0-E64E-91B5-38149F83F4E6}" srcOrd="2" destOrd="0" presId="urn:microsoft.com/office/officeart/2005/8/layout/default"/>
    <dgm:cxn modelId="{A627D78A-9584-A74E-81F8-AD5C44907F53}" type="presParOf" srcId="{BA6C5BF1-DA86-DF4F-86AC-714F733E10C6}" destId="{28DD9E72-3916-EB4B-8F12-2691B13FB528}" srcOrd="3" destOrd="0" presId="urn:microsoft.com/office/officeart/2005/8/layout/default"/>
    <dgm:cxn modelId="{F8617DE9-E7F7-A544-B512-BEA9DC618BEA}" type="presParOf" srcId="{BA6C5BF1-DA86-DF4F-86AC-714F733E10C6}" destId="{3FCF4EF6-FA59-BA4D-913D-2E59B9E83779}" srcOrd="4" destOrd="0" presId="urn:microsoft.com/office/officeart/2005/8/layout/default"/>
    <dgm:cxn modelId="{731ABD22-6D23-1945-9028-20C1AA443243}" type="presParOf" srcId="{BA6C5BF1-DA86-DF4F-86AC-714F733E10C6}" destId="{8A3052DF-2D6B-4E49-A171-9348DE717A55}" srcOrd="5" destOrd="0" presId="urn:microsoft.com/office/officeart/2005/8/layout/default"/>
    <dgm:cxn modelId="{AADA2D22-38F7-8B41-BBD9-D388FAB21995}" type="presParOf" srcId="{BA6C5BF1-DA86-DF4F-86AC-714F733E10C6}" destId="{C0A52483-6562-294B-9280-00FB4164868C}" srcOrd="6" destOrd="0" presId="urn:microsoft.com/office/officeart/2005/8/layout/default"/>
    <dgm:cxn modelId="{BE2CAE02-6D97-F940-86C7-D3DBD63CD590}" type="presParOf" srcId="{BA6C5BF1-DA86-DF4F-86AC-714F733E10C6}" destId="{51425D89-011E-B943-AA81-9B35A06A6BE8}" srcOrd="7" destOrd="0" presId="urn:microsoft.com/office/officeart/2005/8/layout/default"/>
    <dgm:cxn modelId="{65634F8E-FE03-4A4F-8935-97278C7A5658}" type="presParOf" srcId="{BA6C5BF1-DA86-DF4F-86AC-714F733E10C6}" destId="{36C389F5-A15B-0E40-9784-DB65C8603FD1}" srcOrd="8" destOrd="0" presId="urn:microsoft.com/office/officeart/2005/8/layout/default"/>
    <dgm:cxn modelId="{2E17077C-5065-D84D-90E3-39BF4F762C4D}" type="presParOf" srcId="{BA6C5BF1-DA86-DF4F-86AC-714F733E10C6}" destId="{AF170FB6-3B51-AC49-84C9-A764A120BD95}" srcOrd="9" destOrd="0" presId="urn:microsoft.com/office/officeart/2005/8/layout/default"/>
    <dgm:cxn modelId="{EF6704C3-E474-BB4F-9FEB-E9C9D797FDB0}" type="presParOf" srcId="{BA6C5BF1-DA86-DF4F-86AC-714F733E10C6}" destId="{DFEF0334-4A02-B24E-9C4D-D420D71EC30E}" srcOrd="10" destOrd="0" presId="urn:microsoft.com/office/officeart/2005/8/layout/default"/>
    <dgm:cxn modelId="{9FDF12D0-5EB3-5143-BC4B-4034650F4052}" type="presParOf" srcId="{BA6C5BF1-DA86-DF4F-86AC-714F733E10C6}" destId="{43486915-4EF0-2D47-A7FC-1416F36B2333}" srcOrd="11" destOrd="0" presId="urn:microsoft.com/office/officeart/2005/8/layout/default"/>
    <dgm:cxn modelId="{BB78CCF8-04C9-AF44-91CA-C3F01B704598}" type="presParOf" srcId="{BA6C5BF1-DA86-DF4F-86AC-714F733E10C6}" destId="{A86C3EA3-D42B-E940-B731-B5190B3E712A}" srcOrd="12" destOrd="0" presId="urn:microsoft.com/office/officeart/2005/8/layout/default"/>
    <dgm:cxn modelId="{9BDAD58C-AE1B-5E45-807F-5B2753349903}" type="presParOf" srcId="{BA6C5BF1-DA86-DF4F-86AC-714F733E10C6}" destId="{FA498E57-223C-E446-8615-ABBBD4639276}" srcOrd="13" destOrd="0" presId="urn:microsoft.com/office/officeart/2005/8/layout/default"/>
    <dgm:cxn modelId="{6DC5DBE2-83B5-BE48-A019-7EF13E94751D}"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E309EF98-82D6-4748-80B4-ACCE5F5B8E1D}" type="presOf" srcId="{627D4096-6761-4243-9F5C-BED5529932BE}" destId="{C0A52483-6562-294B-9280-00FB4164868C}" srcOrd="0" destOrd="0" presId="urn:microsoft.com/office/officeart/2005/8/layout/default"/>
    <dgm:cxn modelId="{72F68267-8687-CE4E-83AE-647644F30725}" type="presOf" srcId="{C2C74C1A-3616-0445-9E1A-EDBE770BAB1F}" destId="{6C110247-03E2-BE4E-9547-39E1B1D31CA4}"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6F76F814-86D0-794E-99F0-73CE98ECAD5A}" srcId="{41F8E233-E984-8544-B580-E812F500E99C}" destId="{627D4096-6761-4243-9F5C-BED5529932BE}" srcOrd="3" destOrd="0" parTransId="{36108830-52EA-9B44-9198-196C65544D39}" sibTransId="{F6590136-4C87-2641-8005-D4144E1E1A70}"/>
    <dgm:cxn modelId="{9873B1DC-CD72-964F-8485-0C95CB559C50}" type="presOf" srcId="{A7D7DBBF-74B2-7843-B6EA-3FE6B4992849}" destId="{5D7C191A-AEF0-E64E-91B5-38149F83F4E6}" srcOrd="0" destOrd="0" presId="urn:microsoft.com/office/officeart/2005/8/layout/default"/>
    <dgm:cxn modelId="{66319C2E-4126-5840-B586-A81D104D93C6}" srcId="{41F8E233-E984-8544-B580-E812F500E99C}" destId="{C2C74C1A-3616-0445-9E1A-EDBE770BAB1F}" srcOrd="7" destOrd="0" parTransId="{F6290259-CCDB-AB43-9948-2A11EC4DFD88}" sibTransId="{973FFA16-AA00-8544-B938-95C3330B238A}"/>
    <dgm:cxn modelId="{3187EF08-EFC6-6445-AFD0-B4BE586E7145}" type="presOf" srcId="{41F8E233-E984-8544-B580-E812F500E99C}" destId="{BA6C5BF1-DA86-DF4F-86AC-714F733E10C6}" srcOrd="0" destOrd="0" presId="urn:microsoft.com/office/officeart/2005/8/layout/default"/>
    <dgm:cxn modelId="{1B1F3D97-3043-A245-B53B-89602700CFF5}" type="presOf" srcId="{D6F81EDC-CA8A-0F43-9F59-FC6E6CA21525}" destId="{DFEF0334-4A02-B24E-9C4D-D420D71EC30E}" srcOrd="0" destOrd="0" presId="urn:microsoft.com/office/officeart/2005/8/layout/default"/>
    <dgm:cxn modelId="{073415D7-DA2A-7A41-B884-7129FED1CEFF}" type="presOf" srcId="{D9CC24BA-2DAC-EE49-A3D7-09916F280126}" destId="{3FCF4EF6-FA59-BA4D-913D-2E59B9E83779}"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35ADBE8A-CF37-744C-A001-7793C7AA1CCB}" srcId="{41F8E233-E984-8544-B580-E812F500E99C}" destId="{A7D7DBBF-74B2-7843-B6EA-3FE6B4992849}" srcOrd="1" destOrd="0" parTransId="{72539130-50F2-2A40-A3FA-1080434CBCF5}" sibTransId="{36597C38-9448-F944-AF1F-781E7AC26D33}"/>
    <dgm:cxn modelId="{40D6B531-C17B-5745-BBAC-E99E9FC61DF5}" srcId="{41F8E233-E984-8544-B580-E812F500E99C}" destId="{F7FBEDDF-A93D-AA45-8F13-B0E4BFF025E4}" srcOrd="4" destOrd="0" parTransId="{ECED0C91-7BAA-554E-86C5-848C91947050}" sibTransId="{DF049972-C827-5640-AD5A-B32F86485936}"/>
    <dgm:cxn modelId="{AF20309A-5874-0E4F-AA18-7565BBCD787F}" type="presOf" srcId="{7E8DF8A7-1A38-1D46-A3EE-F47A706F3863}" destId="{A86C3EA3-D42B-E940-B731-B5190B3E712A}" srcOrd="0" destOrd="0" presId="urn:microsoft.com/office/officeart/2005/8/layout/default"/>
    <dgm:cxn modelId="{C031F86A-3430-F04B-A13F-DAAB5B155CF5}" srcId="{41F8E233-E984-8544-B580-E812F500E99C}" destId="{7E8DF8A7-1A38-1D46-A3EE-F47A706F3863}" srcOrd="6" destOrd="0" parTransId="{8D52A539-4C7A-E746-A0AC-250F4130211F}" sibTransId="{BFA50DF8-29F7-1B43-8E5E-CBE96F2C41F2}"/>
    <dgm:cxn modelId="{C2F547BD-0539-1442-A3C3-FA79AE0C2A07}" type="presOf" srcId="{D4ED1350-DEB5-E74E-A417-3B7DCB33D54C}" destId="{9ADE0FBC-8B7D-3641-B0AF-05FF7654FAEC}" srcOrd="0" destOrd="0" presId="urn:microsoft.com/office/officeart/2005/8/layout/default"/>
    <dgm:cxn modelId="{1D1E5943-80C0-A748-80F8-23617034C141}" type="presOf" srcId="{F7FBEDDF-A93D-AA45-8F13-B0E4BFF025E4}" destId="{36C389F5-A15B-0E40-9784-DB65C8603FD1}" srcOrd="0" destOrd="0" presId="urn:microsoft.com/office/officeart/2005/8/layout/default"/>
    <dgm:cxn modelId="{F0CE0AF2-4774-9A43-9DA3-798341A23417}" type="presParOf" srcId="{BA6C5BF1-DA86-DF4F-86AC-714F733E10C6}" destId="{9ADE0FBC-8B7D-3641-B0AF-05FF7654FAEC}" srcOrd="0" destOrd="0" presId="urn:microsoft.com/office/officeart/2005/8/layout/default"/>
    <dgm:cxn modelId="{33BA2140-9F8E-BE4B-B52E-53148F643CAB}" type="presParOf" srcId="{BA6C5BF1-DA86-DF4F-86AC-714F733E10C6}" destId="{1D180ABF-6A9F-0A4B-8E38-97044EA0A12A}" srcOrd="1" destOrd="0" presId="urn:microsoft.com/office/officeart/2005/8/layout/default"/>
    <dgm:cxn modelId="{4C2D0690-BA50-D944-B076-1E839214CA33}" type="presParOf" srcId="{BA6C5BF1-DA86-DF4F-86AC-714F733E10C6}" destId="{5D7C191A-AEF0-E64E-91B5-38149F83F4E6}" srcOrd="2" destOrd="0" presId="urn:microsoft.com/office/officeart/2005/8/layout/default"/>
    <dgm:cxn modelId="{381D592E-A0DA-4341-BA12-41491549EA6E}" type="presParOf" srcId="{BA6C5BF1-DA86-DF4F-86AC-714F733E10C6}" destId="{28DD9E72-3916-EB4B-8F12-2691B13FB528}" srcOrd="3" destOrd="0" presId="urn:microsoft.com/office/officeart/2005/8/layout/default"/>
    <dgm:cxn modelId="{04D2FA9C-AF69-D541-8CF1-0103AEAA2EA2}" type="presParOf" srcId="{BA6C5BF1-DA86-DF4F-86AC-714F733E10C6}" destId="{3FCF4EF6-FA59-BA4D-913D-2E59B9E83779}" srcOrd="4" destOrd="0" presId="urn:microsoft.com/office/officeart/2005/8/layout/default"/>
    <dgm:cxn modelId="{A5580442-B537-5847-BF1B-B28A6B338C83}" type="presParOf" srcId="{BA6C5BF1-DA86-DF4F-86AC-714F733E10C6}" destId="{8A3052DF-2D6B-4E49-A171-9348DE717A55}" srcOrd="5" destOrd="0" presId="urn:microsoft.com/office/officeart/2005/8/layout/default"/>
    <dgm:cxn modelId="{E3D5E659-B096-5741-84A3-27E32150A086}" type="presParOf" srcId="{BA6C5BF1-DA86-DF4F-86AC-714F733E10C6}" destId="{C0A52483-6562-294B-9280-00FB4164868C}" srcOrd="6" destOrd="0" presId="urn:microsoft.com/office/officeart/2005/8/layout/default"/>
    <dgm:cxn modelId="{BBF1AA04-608C-6849-9D78-855F85F7FA24}" type="presParOf" srcId="{BA6C5BF1-DA86-DF4F-86AC-714F733E10C6}" destId="{51425D89-011E-B943-AA81-9B35A06A6BE8}" srcOrd="7" destOrd="0" presId="urn:microsoft.com/office/officeart/2005/8/layout/default"/>
    <dgm:cxn modelId="{F41B6B1D-0F29-544D-B7BF-F7B4B6B8A1E2}" type="presParOf" srcId="{BA6C5BF1-DA86-DF4F-86AC-714F733E10C6}" destId="{36C389F5-A15B-0E40-9784-DB65C8603FD1}" srcOrd="8" destOrd="0" presId="urn:microsoft.com/office/officeart/2005/8/layout/default"/>
    <dgm:cxn modelId="{E99501B3-2D39-CB44-9048-F9AEE94E9842}" type="presParOf" srcId="{BA6C5BF1-DA86-DF4F-86AC-714F733E10C6}" destId="{AF170FB6-3B51-AC49-84C9-A764A120BD95}" srcOrd="9" destOrd="0" presId="urn:microsoft.com/office/officeart/2005/8/layout/default"/>
    <dgm:cxn modelId="{85F5359F-52C4-7240-A14D-1E1301B7DAA4}" type="presParOf" srcId="{BA6C5BF1-DA86-DF4F-86AC-714F733E10C6}" destId="{DFEF0334-4A02-B24E-9C4D-D420D71EC30E}" srcOrd="10" destOrd="0" presId="urn:microsoft.com/office/officeart/2005/8/layout/default"/>
    <dgm:cxn modelId="{F3D21AA9-4A77-1143-8881-FC291FB5D0F2}" type="presParOf" srcId="{BA6C5BF1-DA86-DF4F-86AC-714F733E10C6}" destId="{43486915-4EF0-2D47-A7FC-1416F36B2333}" srcOrd="11" destOrd="0" presId="urn:microsoft.com/office/officeart/2005/8/layout/default"/>
    <dgm:cxn modelId="{C11E96EB-E525-1B4C-A4F2-6CCC8EAA931C}" type="presParOf" srcId="{BA6C5BF1-DA86-DF4F-86AC-714F733E10C6}" destId="{A86C3EA3-D42B-E940-B731-B5190B3E712A}" srcOrd="12" destOrd="0" presId="urn:microsoft.com/office/officeart/2005/8/layout/default"/>
    <dgm:cxn modelId="{597E5799-70B1-1C4D-876D-C0B6F1DF96EA}" type="presParOf" srcId="{BA6C5BF1-DA86-DF4F-86AC-714F733E10C6}" destId="{FA498E57-223C-E446-8615-ABBBD4639276}" srcOrd="13" destOrd="0" presId="urn:microsoft.com/office/officeart/2005/8/layout/default"/>
    <dgm:cxn modelId="{135047ED-BBAB-054F-B2A4-3BF6E12B3E1E}"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128CA8B2-F456-B644-8D3C-32376BD772F5}" type="presOf" srcId="{C2C74C1A-3616-0445-9E1A-EDBE770BAB1F}" destId="{6C110247-03E2-BE4E-9547-39E1B1D31CA4}" srcOrd="0" destOrd="0" presId="urn:microsoft.com/office/officeart/2005/8/layout/default"/>
    <dgm:cxn modelId="{DA3ACDF8-A420-AD4B-B473-F75A970949E8}" type="presOf" srcId="{D6F81EDC-CA8A-0F43-9F59-FC6E6CA21525}" destId="{DFEF0334-4A02-B24E-9C4D-D420D71EC30E}" srcOrd="0" destOrd="0" presId="urn:microsoft.com/office/officeart/2005/8/layout/default"/>
    <dgm:cxn modelId="{C0552AA6-74CE-CA4B-9556-875E3746A039}" type="presOf" srcId="{D4ED1350-DEB5-E74E-A417-3B7DCB33D54C}" destId="{9ADE0FBC-8B7D-3641-B0AF-05FF7654FAEC}" srcOrd="0" destOrd="0" presId="urn:microsoft.com/office/officeart/2005/8/layout/default"/>
    <dgm:cxn modelId="{155F86E8-64BF-754F-8718-832DAB7C84EE}" type="presOf" srcId="{7E8DF8A7-1A38-1D46-A3EE-F47A706F3863}" destId="{A86C3EA3-D42B-E940-B731-B5190B3E712A}"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6444E8E3-2CE2-CD45-B73D-90D68DDA5458}" type="presOf" srcId="{F7FBEDDF-A93D-AA45-8F13-B0E4BFF025E4}" destId="{36C389F5-A15B-0E40-9784-DB65C8603FD1}" srcOrd="0" destOrd="0" presId="urn:microsoft.com/office/officeart/2005/8/layout/default"/>
    <dgm:cxn modelId="{6F76F814-86D0-794E-99F0-73CE98ECAD5A}" srcId="{41F8E233-E984-8544-B580-E812F500E99C}" destId="{627D4096-6761-4243-9F5C-BED5529932BE}" srcOrd="3" destOrd="0" parTransId="{36108830-52EA-9B44-9198-196C65544D39}" sibTransId="{F6590136-4C87-2641-8005-D4144E1E1A70}"/>
    <dgm:cxn modelId="{66319C2E-4126-5840-B586-A81D104D93C6}" srcId="{41F8E233-E984-8544-B580-E812F500E99C}" destId="{C2C74C1A-3616-0445-9E1A-EDBE770BAB1F}" srcOrd="7" destOrd="0" parTransId="{F6290259-CCDB-AB43-9948-2A11EC4DFD88}" sibTransId="{973FFA16-AA00-8544-B938-95C3330B238A}"/>
    <dgm:cxn modelId="{ED25DAE5-D27B-C74F-9704-D26BB6C4EF84}" type="presOf" srcId="{A7D7DBBF-74B2-7843-B6EA-3FE6B4992849}" destId="{5D7C191A-AEF0-E64E-91B5-38149F83F4E6}"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35ADBE8A-CF37-744C-A001-7793C7AA1CCB}" srcId="{41F8E233-E984-8544-B580-E812F500E99C}" destId="{A7D7DBBF-74B2-7843-B6EA-3FE6B4992849}" srcOrd="1" destOrd="0" parTransId="{72539130-50F2-2A40-A3FA-1080434CBCF5}" sibTransId="{36597C38-9448-F944-AF1F-781E7AC26D33}"/>
    <dgm:cxn modelId="{13D3F830-B462-8A45-840C-582F8630E7EF}" type="presOf" srcId="{627D4096-6761-4243-9F5C-BED5529932BE}" destId="{C0A52483-6562-294B-9280-00FB4164868C}" srcOrd="0" destOrd="0" presId="urn:microsoft.com/office/officeart/2005/8/layout/default"/>
    <dgm:cxn modelId="{40D6B531-C17B-5745-BBAC-E99E9FC61DF5}" srcId="{41F8E233-E984-8544-B580-E812F500E99C}" destId="{F7FBEDDF-A93D-AA45-8F13-B0E4BFF025E4}" srcOrd="4" destOrd="0" parTransId="{ECED0C91-7BAA-554E-86C5-848C91947050}" sibTransId="{DF049972-C827-5640-AD5A-B32F86485936}"/>
    <dgm:cxn modelId="{C031F86A-3430-F04B-A13F-DAAB5B155CF5}" srcId="{41F8E233-E984-8544-B580-E812F500E99C}" destId="{7E8DF8A7-1A38-1D46-A3EE-F47A706F3863}" srcOrd="6" destOrd="0" parTransId="{8D52A539-4C7A-E746-A0AC-250F4130211F}" sibTransId="{BFA50DF8-29F7-1B43-8E5E-CBE96F2C41F2}"/>
    <dgm:cxn modelId="{A1EAE44C-F85E-E04C-8591-1EBA4964E9AA}" type="presOf" srcId="{D9CC24BA-2DAC-EE49-A3D7-09916F280126}" destId="{3FCF4EF6-FA59-BA4D-913D-2E59B9E83779}" srcOrd="0" destOrd="0" presId="urn:microsoft.com/office/officeart/2005/8/layout/default"/>
    <dgm:cxn modelId="{40D3BB54-FC11-3645-BFF9-EF52A8C02D22}" type="presOf" srcId="{41F8E233-E984-8544-B580-E812F500E99C}" destId="{BA6C5BF1-DA86-DF4F-86AC-714F733E10C6}" srcOrd="0" destOrd="0" presId="urn:microsoft.com/office/officeart/2005/8/layout/default"/>
    <dgm:cxn modelId="{08CD2853-5BB4-A242-B8B8-BF0C12DD54E6}" type="presParOf" srcId="{BA6C5BF1-DA86-DF4F-86AC-714F733E10C6}" destId="{9ADE0FBC-8B7D-3641-B0AF-05FF7654FAEC}" srcOrd="0" destOrd="0" presId="urn:microsoft.com/office/officeart/2005/8/layout/default"/>
    <dgm:cxn modelId="{1EAD32A9-51AF-8144-8401-BFAB9C9FDD9E}" type="presParOf" srcId="{BA6C5BF1-DA86-DF4F-86AC-714F733E10C6}" destId="{1D180ABF-6A9F-0A4B-8E38-97044EA0A12A}" srcOrd="1" destOrd="0" presId="urn:microsoft.com/office/officeart/2005/8/layout/default"/>
    <dgm:cxn modelId="{2C34145A-D6C7-C44C-B95B-6856DE0CC5A6}" type="presParOf" srcId="{BA6C5BF1-DA86-DF4F-86AC-714F733E10C6}" destId="{5D7C191A-AEF0-E64E-91B5-38149F83F4E6}" srcOrd="2" destOrd="0" presId="urn:microsoft.com/office/officeart/2005/8/layout/default"/>
    <dgm:cxn modelId="{05009848-8E7D-B746-B7F4-930198226DD4}" type="presParOf" srcId="{BA6C5BF1-DA86-DF4F-86AC-714F733E10C6}" destId="{28DD9E72-3916-EB4B-8F12-2691B13FB528}" srcOrd="3" destOrd="0" presId="urn:microsoft.com/office/officeart/2005/8/layout/default"/>
    <dgm:cxn modelId="{66451F8B-1CF8-CB43-956B-B9863B917C27}" type="presParOf" srcId="{BA6C5BF1-DA86-DF4F-86AC-714F733E10C6}" destId="{3FCF4EF6-FA59-BA4D-913D-2E59B9E83779}" srcOrd="4" destOrd="0" presId="urn:microsoft.com/office/officeart/2005/8/layout/default"/>
    <dgm:cxn modelId="{F7F24325-AE19-AD4A-A1BC-FCADDE43ACC1}" type="presParOf" srcId="{BA6C5BF1-DA86-DF4F-86AC-714F733E10C6}" destId="{8A3052DF-2D6B-4E49-A171-9348DE717A55}" srcOrd="5" destOrd="0" presId="urn:microsoft.com/office/officeart/2005/8/layout/default"/>
    <dgm:cxn modelId="{63835F12-28B9-1E43-A9B3-5EF59CBFE0B8}" type="presParOf" srcId="{BA6C5BF1-DA86-DF4F-86AC-714F733E10C6}" destId="{C0A52483-6562-294B-9280-00FB4164868C}" srcOrd="6" destOrd="0" presId="urn:microsoft.com/office/officeart/2005/8/layout/default"/>
    <dgm:cxn modelId="{48437CCD-222F-0147-807A-542C33351D43}" type="presParOf" srcId="{BA6C5BF1-DA86-DF4F-86AC-714F733E10C6}" destId="{51425D89-011E-B943-AA81-9B35A06A6BE8}" srcOrd="7" destOrd="0" presId="urn:microsoft.com/office/officeart/2005/8/layout/default"/>
    <dgm:cxn modelId="{9AE49ED6-3348-1C43-98E5-9ACC211BEEA1}" type="presParOf" srcId="{BA6C5BF1-DA86-DF4F-86AC-714F733E10C6}" destId="{36C389F5-A15B-0E40-9784-DB65C8603FD1}" srcOrd="8" destOrd="0" presId="urn:microsoft.com/office/officeart/2005/8/layout/default"/>
    <dgm:cxn modelId="{50FF3915-E866-1844-8C76-762CC65D3DB2}" type="presParOf" srcId="{BA6C5BF1-DA86-DF4F-86AC-714F733E10C6}" destId="{AF170FB6-3B51-AC49-84C9-A764A120BD95}" srcOrd="9" destOrd="0" presId="urn:microsoft.com/office/officeart/2005/8/layout/default"/>
    <dgm:cxn modelId="{FAD35AB0-5EE4-2545-A9D3-7B6EDF9FEFD2}" type="presParOf" srcId="{BA6C5BF1-DA86-DF4F-86AC-714F733E10C6}" destId="{DFEF0334-4A02-B24E-9C4D-D420D71EC30E}" srcOrd="10" destOrd="0" presId="urn:microsoft.com/office/officeart/2005/8/layout/default"/>
    <dgm:cxn modelId="{31ED9024-F0A0-C646-A21F-50B04FF01011}" type="presParOf" srcId="{BA6C5BF1-DA86-DF4F-86AC-714F733E10C6}" destId="{43486915-4EF0-2D47-A7FC-1416F36B2333}" srcOrd="11" destOrd="0" presId="urn:microsoft.com/office/officeart/2005/8/layout/default"/>
    <dgm:cxn modelId="{B06018BB-9137-1646-B723-69010C2638F9}" type="presParOf" srcId="{BA6C5BF1-DA86-DF4F-86AC-714F733E10C6}" destId="{A86C3EA3-D42B-E940-B731-B5190B3E712A}" srcOrd="12" destOrd="0" presId="urn:microsoft.com/office/officeart/2005/8/layout/default"/>
    <dgm:cxn modelId="{EF967ACD-B1ED-4849-9284-B3BD3552FA52}" type="presParOf" srcId="{BA6C5BF1-DA86-DF4F-86AC-714F733E10C6}" destId="{FA498E57-223C-E446-8615-ABBBD4639276}" srcOrd="13" destOrd="0" presId="urn:microsoft.com/office/officeart/2005/8/layout/default"/>
    <dgm:cxn modelId="{735CE895-F072-FA40-B924-EF6943659951}"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7F2330-0C2E-3943-A982-ADC54E66EC61}" type="doc">
      <dgm:prSet loTypeId="urn:microsoft.com/office/officeart/2005/8/layout/hierarchy1" loCatId="" qsTypeId="urn:microsoft.com/office/officeart/2005/8/quickstyle/simple4" qsCatId="simple" csTypeId="urn:microsoft.com/office/officeart/2005/8/colors/accent1_2" csCatId="accent1" phldr="1"/>
      <dgm:spPr/>
      <dgm:t>
        <a:bodyPr/>
        <a:lstStyle/>
        <a:p>
          <a:endParaRPr lang="es-ES"/>
        </a:p>
      </dgm:t>
    </dgm:pt>
    <dgm:pt modelId="{E85BA7E1-0541-8546-883F-B72A61449C2C}">
      <dgm:prSet phldrT="[Texto]"/>
      <dgm:spPr/>
      <dgm:t>
        <a:bodyPr/>
        <a:lstStyle/>
        <a:p>
          <a:r>
            <a:rPr lang="es-ES" b="1" dirty="0" smtClean="0"/>
            <a:t>Ensayo de </a:t>
          </a:r>
          <a:r>
            <a:rPr lang="es-ES" b="1" dirty="0" err="1" smtClean="0"/>
            <a:t>Tip</a:t>
          </a:r>
          <a:r>
            <a:rPr lang="es-ES" b="1" dirty="0" smtClean="0"/>
            <a:t> Up</a:t>
          </a:r>
          <a:endParaRPr lang="es-ES" b="1" dirty="0"/>
        </a:p>
      </dgm:t>
    </dgm:pt>
    <dgm:pt modelId="{1BEF4A89-322F-FC41-B606-29D6AA7AD9EB}" type="parTrans" cxnId="{1CE32295-0677-C346-9FD2-EFEE49F25478}">
      <dgm:prSet/>
      <dgm:spPr/>
      <dgm:t>
        <a:bodyPr/>
        <a:lstStyle/>
        <a:p>
          <a:endParaRPr lang="es-ES" b="0"/>
        </a:p>
      </dgm:t>
    </dgm:pt>
    <dgm:pt modelId="{E6BF62B2-674B-7C4D-9554-1184DAA77FAE}" type="sibTrans" cxnId="{1CE32295-0677-C346-9FD2-EFEE49F25478}">
      <dgm:prSet/>
      <dgm:spPr/>
      <dgm:t>
        <a:bodyPr/>
        <a:lstStyle/>
        <a:p>
          <a:endParaRPr lang="es-ES" b="0"/>
        </a:p>
      </dgm:t>
    </dgm:pt>
    <dgm:pt modelId="{2EF20912-B035-2D4F-8958-A739B1B5BE0A}">
      <dgm:prSet phldrT="[Texto]"/>
      <dgm:spPr/>
      <dgm:t>
        <a:bodyPr/>
        <a:lstStyle/>
        <a:p>
          <a:r>
            <a:rPr lang="es-ES" b="0" dirty="0" smtClean="0"/>
            <a:t>tan</a:t>
          </a:r>
          <a:r>
            <a:rPr lang="es-ES_tradnl" b="0" dirty="0" err="1" smtClean="0"/>
            <a:t>δ</a:t>
          </a:r>
          <a:r>
            <a:rPr lang="es-ES_tradnl" b="0" dirty="0" smtClean="0"/>
            <a:t> </a:t>
          </a:r>
          <a:r>
            <a:rPr lang="es-ES_tradnl" b="1" dirty="0" smtClean="0">
              <a:solidFill>
                <a:srgbClr val="008000"/>
              </a:solidFill>
            </a:rPr>
            <a:t>NO</a:t>
          </a:r>
          <a:r>
            <a:rPr lang="es-ES_tradnl" b="0" dirty="0" smtClean="0"/>
            <a:t> varía</a:t>
          </a:r>
          <a:endParaRPr lang="es-ES" b="0" dirty="0"/>
        </a:p>
      </dgm:t>
    </dgm:pt>
    <dgm:pt modelId="{35E725C8-13DD-F946-B53F-2DDBFD601BC8}" type="parTrans" cxnId="{3B515DD6-212D-2745-9B21-44EDF91DAE3C}">
      <dgm:prSet/>
      <dgm:spPr/>
      <dgm:t>
        <a:bodyPr/>
        <a:lstStyle/>
        <a:p>
          <a:endParaRPr lang="es-ES" b="0"/>
        </a:p>
      </dgm:t>
    </dgm:pt>
    <dgm:pt modelId="{BA452C1E-3428-CA42-96C5-C1C4073FA4B6}" type="sibTrans" cxnId="{3B515DD6-212D-2745-9B21-44EDF91DAE3C}">
      <dgm:prSet/>
      <dgm:spPr/>
      <dgm:t>
        <a:bodyPr/>
        <a:lstStyle/>
        <a:p>
          <a:endParaRPr lang="es-ES" b="0"/>
        </a:p>
      </dgm:t>
    </dgm:pt>
    <dgm:pt modelId="{B8F16619-EE0F-1446-A311-84AE47B9A0E2}">
      <dgm:prSet phldrT="[Texto]"/>
      <dgm:spPr/>
      <dgm:t>
        <a:bodyPr/>
        <a:lstStyle/>
        <a:p>
          <a:r>
            <a:rPr lang="es-ES" b="0" dirty="0" smtClean="0"/>
            <a:t>Aislamiento en “buenas” condiciones</a:t>
          </a:r>
          <a:endParaRPr lang="es-ES" b="0" dirty="0"/>
        </a:p>
      </dgm:t>
    </dgm:pt>
    <dgm:pt modelId="{757075EF-BC39-884B-9C54-2838D94349A3}" type="parTrans" cxnId="{3C5DA9AC-2978-2344-8490-B23A3F6CBD2B}">
      <dgm:prSet/>
      <dgm:spPr/>
      <dgm:t>
        <a:bodyPr/>
        <a:lstStyle/>
        <a:p>
          <a:endParaRPr lang="es-ES" b="0"/>
        </a:p>
      </dgm:t>
    </dgm:pt>
    <dgm:pt modelId="{8E6025D0-B6DB-0941-BC77-8E1EF80E63AC}" type="sibTrans" cxnId="{3C5DA9AC-2978-2344-8490-B23A3F6CBD2B}">
      <dgm:prSet/>
      <dgm:spPr/>
      <dgm:t>
        <a:bodyPr/>
        <a:lstStyle/>
        <a:p>
          <a:endParaRPr lang="es-ES" b="0"/>
        </a:p>
      </dgm:t>
    </dgm:pt>
    <dgm:pt modelId="{CE4E735D-8A97-304D-90AF-C1F96EBACC3C}">
      <dgm:prSet phldrT="[Texto]"/>
      <dgm:spPr/>
      <dgm:t>
        <a:bodyPr/>
        <a:lstStyle/>
        <a:p>
          <a:r>
            <a:rPr lang="es-ES" b="0" dirty="0" smtClean="0"/>
            <a:t>tan</a:t>
          </a:r>
          <a:r>
            <a:rPr lang="es-ES_tradnl" b="0" dirty="0" err="1" smtClean="0"/>
            <a:t>δ</a:t>
          </a:r>
          <a:r>
            <a:rPr lang="es-ES_tradnl" b="0" dirty="0" smtClean="0"/>
            <a:t> </a:t>
          </a:r>
          <a:r>
            <a:rPr lang="es-ES_tradnl" b="1" dirty="0" smtClean="0">
              <a:solidFill>
                <a:srgbClr val="FF0000"/>
              </a:solidFill>
            </a:rPr>
            <a:t>SI </a:t>
          </a:r>
          <a:r>
            <a:rPr lang="es-ES_tradnl" b="0" dirty="0" smtClean="0"/>
            <a:t>varía</a:t>
          </a:r>
          <a:endParaRPr lang="es-ES" b="0" dirty="0"/>
        </a:p>
      </dgm:t>
    </dgm:pt>
    <dgm:pt modelId="{4AB1E20C-D7A2-8847-82C2-F86D64CDFDBE}" type="parTrans" cxnId="{2081279C-A3F8-D14A-9323-07A25C500218}">
      <dgm:prSet/>
      <dgm:spPr/>
      <dgm:t>
        <a:bodyPr/>
        <a:lstStyle/>
        <a:p>
          <a:endParaRPr lang="es-ES" b="0"/>
        </a:p>
      </dgm:t>
    </dgm:pt>
    <dgm:pt modelId="{38ABB78A-C203-9946-A36A-19A05F6531BC}" type="sibTrans" cxnId="{2081279C-A3F8-D14A-9323-07A25C500218}">
      <dgm:prSet/>
      <dgm:spPr/>
      <dgm:t>
        <a:bodyPr/>
        <a:lstStyle/>
        <a:p>
          <a:endParaRPr lang="es-ES" b="0"/>
        </a:p>
      </dgm:t>
    </dgm:pt>
    <dgm:pt modelId="{DA25A53E-22E8-7A44-8010-5039E1789AE6}">
      <dgm:prSet phldrT="[Texto]"/>
      <dgm:spPr/>
      <dgm:t>
        <a:bodyPr/>
        <a:lstStyle/>
        <a:p>
          <a:r>
            <a:rPr lang="es-ES" b="1" dirty="0" smtClean="0">
              <a:solidFill>
                <a:srgbClr val="FF0000"/>
              </a:solidFill>
            </a:rPr>
            <a:t>Investigar!</a:t>
          </a:r>
          <a:endParaRPr lang="es-ES" b="1" dirty="0">
            <a:solidFill>
              <a:srgbClr val="FF0000"/>
            </a:solidFill>
          </a:endParaRPr>
        </a:p>
      </dgm:t>
    </dgm:pt>
    <dgm:pt modelId="{1DBEF8DB-F1B1-DD4A-90B2-CE3C60120067}" type="parTrans" cxnId="{EB919D85-382E-2145-8D81-C6CCA538A20C}">
      <dgm:prSet/>
      <dgm:spPr/>
      <dgm:t>
        <a:bodyPr/>
        <a:lstStyle/>
        <a:p>
          <a:endParaRPr lang="es-ES" b="0"/>
        </a:p>
      </dgm:t>
    </dgm:pt>
    <dgm:pt modelId="{2CA703FB-B700-6B4F-B503-A5CD8DECB9C6}" type="sibTrans" cxnId="{EB919D85-382E-2145-8D81-C6CCA538A20C}">
      <dgm:prSet/>
      <dgm:spPr/>
      <dgm:t>
        <a:bodyPr/>
        <a:lstStyle/>
        <a:p>
          <a:endParaRPr lang="es-ES" b="0"/>
        </a:p>
      </dgm:t>
    </dgm:pt>
    <dgm:pt modelId="{D31E3E5C-3AE6-BA43-AA04-65645D7BF719}" type="pres">
      <dgm:prSet presAssocID="{8B7F2330-0C2E-3943-A982-ADC54E66EC61}" presName="hierChild1" presStyleCnt="0">
        <dgm:presLayoutVars>
          <dgm:chPref val="1"/>
          <dgm:dir/>
          <dgm:animOne val="branch"/>
          <dgm:animLvl val="lvl"/>
          <dgm:resizeHandles/>
        </dgm:presLayoutVars>
      </dgm:prSet>
      <dgm:spPr/>
      <dgm:t>
        <a:bodyPr/>
        <a:lstStyle/>
        <a:p>
          <a:endParaRPr lang="es-ES"/>
        </a:p>
      </dgm:t>
    </dgm:pt>
    <dgm:pt modelId="{C8C8ABC1-1933-2747-8A6A-4E32C468B432}" type="pres">
      <dgm:prSet presAssocID="{E85BA7E1-0541-8546-883F-B72A61449C2C}" presName="hierRoot1" presStyleCnt="0"/>
      <dgm:spPr/>
    </dgm:pt>
    <dgm:pt modelId="{86E56EC9-FC5C-9541-8DD6-5CD6426E97B4}" type="pres">
      <dgm:prSet presAssocID="{E85BA7E1-0541-8546-883F-B72A61449C2C}" presName="composite" presStyleCnt="0"/>
      <dgm:spPr/>
    </dgm:pt>
    <dgm:pt modelId="{9650921D-3652-9B47-9B3F-7EDE353C15ED}" type="pres">
      <dgm:prSet presAssocID="{E85BA7E1-0541-8546-883F-B72A61449C2C}" presName="background" presStyleLbl="node0" presStyleIdx="0" presStyleCnt="1"/>
      <dgm:spPr/>
    </dgm:pt>
    <dgm:pt modelId="{FBBA4988-2435-7640-B702-F67AE0C4B14C}" type="pres">
      <dgm:prSet presAssocID="{E85BA7E1-0541-8546-883F-B72A61449C2C}" presName="text" presStyleLbl="fgAcc0" presStyleIdx="0" presStyleCnt="1" custScaleX="170137">
        <dgm:presLayoutVars>
          <dgm:chPref val="3"/>
        </dgm:presLayoutVars>
      </dgm:prSet>
      <dgm:spPr/>
      <dgm:t>
        <a:bodyPr/>
        <a:lstStyle/>
        <a:p>
          <a:endParaRPr lang="es-ES"/>
        </a:p>
      </dgm:t>
    </dgm:pt>
    <dgm:pt modelId="{E3AF2D99-B5D0-4E44-8A42-1171CF83F52B}" type="pres">
      <dgm:prSet presAssocID="{E85BA7E1-0541-8546-883F-B72A61449C2C}" presName="hierChild2" presStyleCnt="0"/>
      <dgm:spPr/>
    </dgm:pt>
    <dgm:pt modelId="{53DF8622-E7F7-A54F-977B-946CDCA03F44}" type="pres">
      <dgm:prSet presAssocID="{35E725C8-13DD-F946-B53F-2DDBFD601BC8}" presName="Name10" presStyleLbl="parChTrans1D2" presStyleIdx="0" presStyleCnt="2"/>
      <dgm:spPr/>
      <dgm:t>
        <a:bodyPr/>
        <a:lstStyle/>
        <a:p>
          <a:endParaRPr lang="es-ES"/>
        </a:p>
      </dgm:t>
    </dgm:pt>
    <dgm:pt modelId="{A43AFF89-7A2F-0F40-8F8C-BA83DD30FB2D}" type="pres">
      <dgm:prSet presAssocID="{2EF20912-B035-2D4F-8958-A739B1B5BE0A}" presName="hierRoot2" presStyleCnt="0"/>
      <dgm:spPr/>
    </dgm:pt>
    <dgm:pt modelId="{0143F7DC-5FF9-9247-9DBE-6A304DE1EAF3}" type="pres">
      <dgm:prSet presAssocID="{2EF20912-B035-2D4F-8958-A739B1B5BE0A}" presName="composite2" presStyleCnt="0"/>
      <dgm:spPr/>
    </dgm:pt>
    <dgm:pt modelId="{CE15602B-4981-1645-AC51-93FBA61B0A86}" type="pres">
      <dgm:prSet presAssocID="{2EF20912-B035-2D4F-8958-A739B1B5BE0A}" presName="background2" presStyleLbl="node2" presStyleIdx="0" presStyleCnt="2"/>
      <dgm:spPr/>
    </dgm:pt>
    <dgm:pt modelId="{135967B7-3EF1-524F-802C-06B67A1DB190}" type="pres">
      <dgm:prSet presAssocID="{2EF20912-B035-2D4F-8958-A739B1B5BE0A}" presName="text2" presStyleLbl="fgAcc2" presStyleIdx="0" presStyleCnt="2" custScaleX="145864">
        <dgm:presLayoutVars>
          <dgm:chPref val="3"/>
        </dgm:presLayoutVars>
      </dgm:prSet>
      <dgm:spPr/>
      <dgm:t>
        <a:bodyPr/>
        <a:lstStyle/>
        <a:p>
          <a:endParaRPr lang="es-ES"/>
        </a:p>
      </dgm:t>
    </dgm:pt>
    <dgm:pt modelId="{B3ACED23-10FC-E940-BC76-07ABC301BB29}" type="pres">
      <dgm:prSet presAssocID="{2EF20912-B035-2D4F-8958-A739B1B5BE0A}" presName="hierChild3" presStyleCnt="0"/>
      <dgm:spPr/>
    </dgm:pt>
    <dgm:pt modelId="{CA9DA991-67D7-2540-BE07-46127E6F7B05}" type="pres">
      <dgm:prSet presAssocID="{757075EF-BC39-884B-9C54-2838D94349A3}" presName="Name17" presStyleLbl="parChTrans1D3" presStyleIdx="0" presStyleCnt="2"/>
      <dgm:spPr/>
      <dgm:t>
        <a:bodyPr/>
        <a:lstStyle/>
        <a:p>
          <a:endParaRPr lang="es-ES"/>
        </a:p>
      </dgm:t>
    </dgm:pt>
    <dgm:pt modelId="{C32FAFE1-55DA-0241-9989-185452ABF0E7}" type="pres">
      <dgm:prSet presAssocID="{B8F16619-EE0F-1446-A311-84AE47B9A0E2}" presName="hierRoot3" presStyleCnt="0"/>
      <dgm:spPr/>
    </dgm:pt>
    <dgm:pt modelId="{81DA0BBE-3C09-5942-942C-19413175D71A}" type="pres">
      <dgm:prSet presAssocID="{B8F16619-EE0F-1446-A311-84AE47B9A0E2}" presName="composite3" presStyleCnt="0"/>
      <dgm:spPr/>
    </dgm:pt>
    <dgm:pt modelId="{45E9C802-7F35-5244-8832-5589E9BF58A8}" type="pres">
      <dgm:prSet presAssocID="{B8F16619-EE0F-1446-A311-84AE47B9A0E2}" presName="background3" presStyleLbl="node3" presStyleIdx="0" presStyleCnt="2"/>
      <dgm:spPr/>
    </dgm:pt>
    <dgm:pt modelId="{E364933C-4901-4844-9B73-68C50B27D160}" type="pres">
      <dgm:prSet presAssocID="{B8F16619-EE0F-1446-A311-84AE47B9A0E2}" presName="text3" presStyleLbl="fgAcc3" presStyleIdx="0" presStyleCnt="2" custScaleX="163172">
        <dgm:presLayoutVars>
          <dgm:chPref val="3"/>
        </dgm:presLayoutVars>
      </dgm:prSet>
      <dgm:spPr/>
      <dgm:t>
        <a:bodyPr/>
        <a:lstStyle/>
        <a:p>
          <a:endParaRPr lang="es-ES"/>
        </a:p>
      </dgm:t>
    </dgm:pt>
    <dgm:pt modelId="{A43EABDF-EDF0-0149-A216-EE8E732D0D40}" type="pres">
      <dgm:prSet presAssocID="{B8F16619-EE0F-1446-A311-84AE47B9A0E2}" presName="hierChild4" presStyleCnt="0"/>
      <dgm:spPr/>
    </dgm:pt>
    <dgm:pt modelId="{F9BA6FB5-0989-534A-BF91-67AEC864028F}" type="pres">
      <dgm:prSet presAssocID="{4AB1E20C-D7A2-8847-82C2-F86D64CDFDBE}" presName="Name10" presStyleLbl="parChTrans1D2" presStyleIdx="1" presStyleCnt="2"/>
      <dgm:spPr/>
      <dgm:t>
        <a:bodyPr/>
        <a:lstStyle/>
        <a:p>
          <a:endParaRPr lang="es-ES"/>
        </a:p>
      </dgm:t>
    </dgm:pt>
    <dgm:pt modelId="{D6379560-74B5-1A4C-B87E-E608A8FA2842}" type="pres">
      <dgm:prSet presAssocID="{CE4E735D-8A97-304D-90AF-C1F96EBACC3C}" presName="hierRoot2" presStyleCnt="0"/>
      <dgm:spPr/>
    </dgm:pt>
    <dgm:pt modelId="{0DFB24B0-ED95-F04F-91EE-67E94F1EB9C5}" type="pres">
      <dgm:prSet presAssocID="{CE4E735D-8A97-304D-90AF-C1F96EBACC3C}" presName="composite2" presStyleCnt="0"/>
      <dgm:spPr/>
    </dgm:pt>
    <dgm:pt modelId="{1233437C-0389-E04A-96D7-2CA681323901}" type="pres">
      <dgm:prSet presAssocID="{CE4E735D-8A97-304D-90AF-C1F96EBACC3C}" presName="background2" presStyleLbl="node2" presStyleIdx="1" presStyleCnt="2"/>
      <dgm:spPr/>
    </dgm:pt>
    <dgm:pt modelId="{8757EC44-3288-154D-8AC0-4FCF7A70749E}" type="pres">
      <dgm:prSet presAssocID="{CE4E735D-8A97-304D-90AF-C1F96EBACC3C}" presName="text2" presStyleLbl="fgAcc2" presStyleIdx="1" presStyleCnt="2" custScaleX="145472">
        <dgm:presLayoutVars>
          <dgm:chPref val="3"/>
        </dgm:presLayoutVars>
      </dgm:prSet>
      <dgm:spPr/>
      <dgm:t>
        <a:bodyPr/>
        <a:lstStyle/>
        <a:p>
          <a:endParaRPr lang="es-ES"/>
        </a:p>
      </dgm:t>
    </dgm:pt>
    <dgm:pt modelId="{835AA362-2692-0F42-A1B3-EDD8ED200F9B}" type="pres">
      <dgm:prSet presAssocID="{CE4E735D-8A97-304D-90AF-C1F96EBACC3C}" presName="hierChild3" presStyleCnt="0"/>
      <dgm:spPr/>
    </dgm:pt>
    <dgm:pt modelId="{E365FB5A-433C-6C4B-9DC0-C690688FF913}" type="pres">
      <dgm:prSet presAssocID="{1DBEF8DB-F1B1-DD4A-90B2-CE3C60120067}" presName="Name17" presStyleLbl="parChTrans1D3" presStyleIdx="1" presStyleCnt="2"/>
      <dgm:spPr/>
      <dgm:t>
        <a:bodyPr/>
        <a:lstStyle/>
        <a:p>
          <a:endParaRPr lang="es-ES"/>
        </a:p>
      </dgm:t>
    </dgm:pt>
    <dgm:pt modelId="{94E4ECBC-73F6-9246-90C2-5D2AD6688745}" type="pres">
      <dgm:prSet presAssocID="{DA25A53E-22E8-7A44-8010-5039E1789AE6}" presName="hierRoot3" presStyleCnt="0"/>
      <dgm:spPr/>
    </dgm:pt>
    <dgm:pt modelId="{D9906D26-B523-4E4D-890E-2636717238C3}" type="pres">
      <dgm:prSet presAssocID="{DA25A53E-22E8-7A44-8010-5039E1789AE6}" presName="composite3" presStyleCnt="0"/>
      <dgm:spPr/>
    </dgm:pt>
    <dgm:pt modelId="{E389912B-6C0F-1A46-A5CC-77CADCB83EC5}" type="pres">
      <dgm:prSet presAssocID="{DA25A53E-22E8-7A44-8010-5039E1789AE6}" presName="background3" presStyleLbl="node3" presStyleIdx="1" presStyleCnt="2"/>
      <dgm:spPr/>
    </dgm:pt>
    <dgm:pt modelId="{237A2265-06F6-114C-B090-192F9B398FD9}" type="pres">
      <dgm:prSet presAssocID="{DA25A53E-22E8-7A44-8010-5039E1789AE6}" presName="text3" presStyleLbl="fgAcc3" presStyleIdx="1" presStyleCnt="2" custScaleX="161762">
        <dgm:presLayoutVars>
          <dgm:chPref val="3"/>
        </dgm:presLayoutVars>
      </dgm:prSet>
      <dgm:spPr/>
      <dgm:t>
        <a:bodyPr/>
        <a:lstStyle/>
        <a:p>
          <a:endParaRPr lang="es-ES"/>
        </a:p>
      </dgm:t>
    </dgm:pt>
    <dgm:pt modelId="{7F2C363A-0CCA-C64A-BC3A-6AFB25189C32}" type="pres">
      <dgm:prSet presAssocID="{DA25A53E-22E8-7A44-8010-5039E1789AE6}" presName="hierChild4" presStyleCnt="0"/>
      <dgm:spPr/>
    </dgm:pt>
  </dgm:ptLst>
  <dgm:cxnLst>
    <dgm:cxn modelId="{9CAAC694-9FE4-5348-882D-BC387AF1585C}" type="presOf" srcId="{CE4E735D-8A97-304D-90AF-C1F96EBACC3C}" destId="{8757EC44-3288-154D-8AC0-4FCF7A70749E}" srcOrd="0" destOrd="0" presId="urn:microsoft.com/office/officeart/2005/8/layout/hierarchy1"/>
    <dgm:cxn modelId="{83826CEA-BAD9-6141-9B3B-AAD9E900E1BE}" type="presOf" srcId="{DA25A53E-22E8-7A44-8010-5039E1789AE6}" destId="{237A2265-06F6-114C-B090-192F9B398FD9}" srcOrd="0" destOrd="0" presId="urn:microsoft.com/office/officeart/2005/8/layout/hierarchy1"/>
    <dgm:cxn modelId="{3B515DD6-212D-2745-9B21-44EDF91DAE3C}" srcId="{E85BA7E1-0541-8546-883F-B72A61449C2C}" destId="{2EF20912-B035-2D4F-8958-A739B1B5BE0A}" srcOrd="0" destOrd="0" parTransId="{35E725C8-13DD-F946-B53F-2DDBFD601BC8}" sibTransId="{BA452C1E-3428-CA42-96C5-C1C4073FA4B6}"/>
    <dgm:cxn modelId="{EBC937D0-01CF-0F4C-8256-8E2458D0211F}" type="presOf" srcId="{1DBEF8DB-F1B1-DD4A-90B2-CE3C60120067}" destId="{E365FB5A-433C-6C4B-9DC0-C690688FF913}" srcOrd="0" destOrd="0" presId="urn:microsoft.com/office/officeart/2005/8/layout/hierarchy1"/>
    <dgm:cxn modelId="{4613FC0A-97A0-0240-B3A9-EF7C087E59C2}" type="presOf" srcId="{2EF20912-B035-2D4F-8958-A739B1B5BE0A}" destId="{135967B7-3EF1-524F-802C-06B67A1DB190}" srcOrd="0" destOrd="0" presId="urn:microsoft.com/office/officeart/2005/8/layout/hierarchy1"/>
    <dgm:cxn modelId="{DCDF8577-2F71-4948-B857-9F09792CE3F6}" type="presOf" srcId="{E85BA7E1-0541-8546-883F-B72A61449C2C}" destId="{FBBA4988-2435-7640-B702-F67AE0C4B14C}" srcOrd="0" destOrd="0" presId="urn:microsoft.com/office/officeart/2005/8/layout/hierarchy1"/>
    <dgm:cxn modelId="{EB919D85-382E-2145-8D81-C6CCA538A20C}" srcId="{CE4E735D-8A97-304D-90AF-C1F96EBACC3C}" destId="{DA25A53E-22E8-7A44-8010-5039E1789AE6}" srcOrd="0" destOrd="0" parTransId="{1DBEF8DB-F1B1-DD4A-90B2-CE3C60120067}" sibTransId="{2CA703FB-B700-6B4F-B503-A5CD8DECB9C6}"/>
    <dgm:cxn modelId="{1EDFE632-D462-8349-AEE2-A3DB62029023}" type="presOf" srcId="{4AB1E20C-D7A2-8847-82C2-F86D64CDFDBE}" destId="{F9BA6FB5-0989-534A-BF91-67AEC864028F}" srcOrd="0" destOrd="0" presId="urn:microsoft.com/office/officeart/2005/8/layout/hierarchy1"/>
    <dgm:cxn modelId="{3C5DA9AC-2978-2344-8490-B23A3F6CBD2B}" srcId="{2EF20912-B035-2D4F-8958-A739B1B5BE0A}" destId="{B8F16619-EE0F-1446-A311-84AE47B9A0E2}" srcOrd="0" destOrd="0" parTransId="{757075EF-BC39-884B-9C54-2838D94349A3}" sibTransId="{8E6025D0-B6DB-0941-BC77-8E1EF80E63AC}"/>
    <dgm:cxn modelId="{98031876-8568-AB47-91A9-9781C5999A8C}" type="presOf" srcId="{8B7F2330-0C2E-3943-A982-ADC54E66EC61}" destId="{D31E3E5C-3AE6-BA43-AA04-65645D7BF719}" srcOrd="0" destOrd="0" presId="urn:microsoft.com/office/officeart/2005/8/layout/hierarchy1"/>
    <dgm:cxn modelId="{1CE32295-0677-C346-9FD2-EFEE49F25478}" srcId="{8B7F2330-0C2E-3943-A982-ADC54E66EC61}" destId="{E85BA7E1-0541-8546-883F-B72A61449C2C}" srcOrd="0" destOrd="0" parTransId="{1BEF4A89-322F-FC41-B606-29D6AA7AD9EB}" sibTransId="{E6BF62B2-674B-7C4D-9554-1184DAA77FAE}"/>
    <dgm:cxn modelId="{C972B3D3-222E-7448-9139-56D0DA45D832}" type="presOf" srcId="{35E725C8-13DD-F946-B53F-2DDBFD601BC8}" destId="{53DF8622-E7F7-A54F-977B-946CDCA03F44}" srcOrd="0" destOrd="0" presId="urn:microsoft.com/office/officeart/2005/8/layout/hierarchy1"/>
    <dgm:cxn modelId="{669B3147-2337-BA4A-9C03-89484AA9635B}" type="presOf" srcId="{757075EF-BC39-884B-9C54-2838D94349A3}" destId="{CA9DA991-67D7-2540-BE07-46127E6F7B05}" srcOrd="0" destOrd="0" presId="urn:microsoft.com/office/officeart/2005/8/layout/hierarchy1"/>
    <dgm:cxn modelId="{2081279C-A3F8-D14A-9323-07A25C500218}" srcId="{E85BA7E1-0541-8546-883F-B72A61449C2C}" destId="{CE4E735D-8A97-304D-90AF-C1F96EBACC3C}" srcOrd="1" destOrd="0" parTransId="{4AB1E20C-D7A2-8847-82C2-F86D64CDFDBE}" sibTransId="{38ABB78A-C203-9946-A36A-19A05F6531BC}"/>
    <dgm:cxn modelId="{118AC20A-B1A6-5547-AA3D-52482DC00A57}" type="presOf" srcId="{B8F16619-EE0F-1446-A311-84AE47B9A0E2}" destId="{E364933C-4901-4844-9B73-68C50B27D160}" srcOrd="0" destOrd="0" presId="urn:microsoft.com/office/officeart/2005/8/layout/hierarchy1"/>
    <dgm:cxn modelId="{CBAB409C-4655-6A45-AEE3-D5E45A04B811}" type="presParOf" srcId="{D31E3E5C-3AE6-BA43-AA04-65645D7BF719}" destId="{C8C8ABC1-1933-2747-8A6A-4E32C468B432}" srcOrd="0" destOrd="0" presId="urn:microsoft.com/office/officeart/2005/8/layout/hierarchy1"/>
    <dgm:cxn modelId="{C313E6A7-7A55-D541-BC58-9F635315D072}" type="presParOf" srcId="{C8C8ABC1-1933-2747-8A6A-4E32C468B432}" destId="{86E56EC9-FC5C-9541-8DD6-5CD6426E97B4}" srcOrd="0" destOrd="0" presId="urn:microsoft.com/office/officeart/2005/8/layout/hierarchy1"/>
    <dgm:cxn modelId="{983A8A88-C29B-0F4E-B471-0C4CE5BC1821}" type="presParOf" srcId="{86E56EC9-FC5C-9541-8DD6-5CD6426E97B4}" destId="{9650921D-3652-9B47-9B3F-7EDE353C15ED}" srcOrd="0" destOrd="0" presId="urn:microsoft.com/office/officeart/2005/8/layout/hierarchy1"/>
    <dgm:cxn modelId="{E6E04FAF-DB0B-A048-883E-D7BC12AC2BDC}" type="presParOf" srcId="{86E56EC9-FC5C-9541-8DD6-5CD6426E97B4}" destId="{FBBA4988-2435-7640-B702-F67AE0C4B14C}" srcOrd="1" destOrd="0" presId="urn:microsoft.com/office/officeart/2005/8/layout/hierarchy1"/>
    <dgm:cxn modelId="{3E94D046-AFEF-8E4E-9373-61D405B74F60}" type="presParOf" srcId="{C8C8ABC1-1933-2747-8A6A-4E32C468B432}" destId="{E3AF2D99-B5D0-4E44-8A42-1171CF83F52B}" srcOrd="1" destOrd="0" presId="urn:microsoft.com/office/officeart/2005/8/layout/hierarchy1"/>
    <dgm:cxn modelId="{5750BC19-7A7E-0A45-8B82-F5647C32522C}" type="presParOf" srcId="{E3AF2D99-B5D0-4E44-8A42-1171CF83F52B}" destId="{53DF8622-E7F7-A54F-977B-946CDCA03F44}" srcOrd="0" destOrd="0" presId="urn:microsoft.com/office/officeart/2005/8/layout/hierarchy1"/>
    <dgm:cxn modelId="{4E66AFAA-2041-0A49-893D-0F6EFD66F7B7}" type="presParOf" srcId="{E3AF2D99-B5D0-4E44-8A42-1171CF83F52B}" destId="{A43AFF89-7A2F-0F40-8F8C-BA83DD30FB2D}" srcOrd="1" destOrd="0" presId="urn:microsoft.com/office/officeart/2005/8/layout/hierarchy1"/>
    <dgm:cxn modelId="{75F3AEAB-75B3-FB43-891D-32A8A816492D}" type="presParOf" srcId="{A43AFF89-7A2F-0F40-8F8C-BA83DD30FB2D}" destId="{0143F7DC-5FF9-9247-9DBE-6A304DE1EAF3}" srcOrd="0" destOrd="0" presId="urn:microsoft.com/office/officeart/2005/8/layout/hierarchy1"/>
    <dgm:cxn modelId="{B8BC3B88-7664-3E4C-A6AB-70B0F613E0BE}" type="presParOf" srcId="{0143F7DC-5FF9-9247-9DBE-6A304DE1EAF3}" destId="{CE15602B-4981-1645-AC51-93FBA61B0A86}" srcOrd="0" destOrd="0" presId="urn:microsoft.com/office/officeart/2005/8/layout/hierarchy1"/>
    <dgm:cxn modelId="{EFDD9CD8-E39A-674E-A7AF-1A260704AAFA}" type="presParOf" srcId="{0143F7DC-5FF9-9247-9DBE-6A304DE1EAF3}" destId="{135967B7-3EF1-524F-802C-06B67A1DB190}" srcOrd="1" destOrd="0" presId="urn:microsoft.com/office/officeart/2005/8/layout/hierarchy1"/>
    <dgm:cxn modelId="{606F5FC0-A64B-7442-8BDF-BDF526C841E2}" type="presParOf" srcId="{A43AFF89-7A2F-0F40-8F8C-BA83DD30FB2D}" destId="{B3ACED23-10FC-E940-BC76-07ABC301BB29}" srcOrd="1" destOrd="0" presId="urn:microsoft.com/office/officeart/2005/8/layout/hierarchy1"/>
    <dgm:cxn modelId="{E190DF8A-E698-264C-A2FA-69611B03BAD7}" type="presParOf" srcId="{B3ACED23-10FC-E940-BC76-07ABC301BB29}" destId="{CA9DA991-67D7-2540-BE07-46127E6F7B05}" srcOrd="0" destOrd="0" presId="urn:microsoft.com/office/officeart/2005/8/layout/hierarchy1"/>
    <dgm:cxn modelId="{2BA59530-B307-BF48-8B2B-AD1ACB2DB291}" type="presParOf" srcId="{B3ACED23-10FC-E940-BC76-07ABC301BB29}" destId="{C32FAFE1-55DA-0241-9989-185452ABF0E7}" srcOrd="1" destOrd="0" presId="urn:microsoft.com/office/officeart/2005/8/layout/hierarchy1"/>
    <dgm:cxn modelId="{7E6B7323-697E-F54E-9B90-2901CBA74A10}" type="presParOf" srcId="{C32FAFE1-55DA-0241-9989-185452ABF0E7}" destId="{81DA0BBE-3C09-5942-942C-19413175D71A}" srcOrd="0" destOrd="0" presId="urn:microsoft.com/office/officeart/2005/8/layout/hierarchy1"/>
    <dgm:cxn modelId="{8AE98CC4-88BC-0844-91D3-F64C7210189C}" type="presParOf" srcId="{81DA0BBE-3C09-5942-942C-19413175D71A}" destId="{45E9C802-7F35-5244-8832-5589E9BF58A8}" srcOrd="0" destOrd="0" presId="urn:microsoft.com/office/officeart/2005/8/layout/hierarchy1"/>
    <dgm:cxn modelId="{F27FD2F8-2E1E-1D41-993A-DC917E031366}" type="presParOf" srcId="{81DA0BBE-3C09-5942-942C-19413175D71A}" destId="{E364933C-4901-4844-9B73-68C50B27D160}" srcOrd="1" destOrd="0" presId="urn:microsoft.com/office/officeart/2005/8/layout/hierarchy1"/>
    <dgm:cxn modelId="{3650B78B-2CD5-194A-9D27-D3D809F41CA7}" type="presParOf" srcId="{C32FAFE1-55DA-0241-9989-185452ABF0E7}" destId="{A43EABDF-EDF0-0149-A216-EE8E732D0D40}" srcOrd="1" destOrd="0" presId="urn:microsoft.com/office/officeart/2005/8/layout/hierarchy1"/>
    <dgm:cxn modelId="{50605D46-5795-9249-A46F-4F4497232CD8}" type="presParOf" srcId="{E3AF2D99-B5D0-4E44-8A42-1171CF83F52B}" destId="{F9BA6FB5-0989-534A-BF91-67AEC864028F}" srcOrd="2" destOrd="0" presId="urn:microsoft.com/office/officeart/2005/8/layout/hierarchy1"/>
    <dgm:cxn modelId="{CF6B92AA-C28F-3B49-B131-D7362A3DEC7E}" type="presParOf" srcId="{E3AF2D99-B5D0-4E44-8A42-1171CF83F52B}" destId="{D6379560-74B5-1A4C-B87E-E608A8FA2842}" srcOrd="3" destOrd="0" presId="urn:microsoft.com/office/officeart/2005/8/layout/hierarchy1"/>
    <dgm:cxn modelId="{3ABECB2B-87AF-FC43-8403-3CA39A65C216}" type="presParOf" srcId="{D6379560-74B5-1A4C-B87E-E608A8FA2842}" destId="{0DFB24B0-ED95-F04F-91EE-67E94F1EB9C5}" srcOrd="0" destOrd="0" presId="urn:microsoft.com/office/officeart/2005/8/layout/hierarchy1"/>
    <dgm:cxn modelId="{9322CD34-DD1A-5C43-915C-08DF12CC8BE1}" type="presParOf" srcId="{0DFB24B0-ED95-F04F-91EE-67E94F1EB9C5}" destId="{1233437C-0389-E04A-96D7-2CA681323901}" srcOrd="0" destOrd="0" presId="urn:microsoft.com/office/officeart/2005/8/layout/hierarchy1"/>
    <dgm:cxn modelId="{96FAD90E-0ECB-464B-ADC7-EFD3C9E56B74}" type="presParOf" srcId="{0DFB24B0-ED95-F04F-91EE-67E94F1EB9C5}" destId="{8757EC44-3288-154D-8AC0-4FCF7A70749E}" srcOrd="1" destOrd="0" presId="urn:microsoft.com/office/officeart/2005/8/layout/hierarchy1"/>
    <dgm:cxn modelId="{68A65ECF-D9A2-9D46-8EA1-74AC314A0C17}" type="presParOf" srcId="{D6379560-74B5-1A4C-B87E-E608A8FA2842}" destId="{835AA362-2692-0F42-A1B3-EDD8ED200F9B}" srcOrd="1" destOrd="0" presId="urn:microsoft.com/office/officeart/2005/8/layout/hierarchy1"/>
    <dgm:cxn modelId="{E36ABFF2-D01C-B741-9E9B-310A18D2470D}" type="presParOf" srcId="{835AA362-2692-0F42-A1B3-EDD8ED200F9B}" destId="{E365FB5A-433C-6C4B-9DC0-C690688FF913}" srcOrd="0" destOrd="0" presId="urn:microsoft.com/office/officeart/2005/8/layout/hierarchy1"/>
    <dgm:cxn modelId="{1420A952-3C93-C644-B57D-ED38C09A5390}" type="presParOf" srcId="{835AA362-2692-0F42-A1B3-EDD8ED200F9B}" destId="{94E4ECBC-73F6-9246-90C2-5D2AD6688745}" srcOrd="1" destOrd="0" presId="urn:microsoft.com/office/officeart/2005/8/layout/hierarchy1"/>
    <dgm:cxn modelId="{C17AD6A0-806D-874A-8F1D-D0A64F844436}" type="presParOf" srcId="{94E4ECBC-73F6-9246-90C2-5D2AD6688745}" destId="{D9906D26-B523-4E4D-890E-2636717238C3}" srcOrd="0" destOrd="0" presId="urn:microsoft.com/office/officeart/2005/8/layout/hierarchy1"/>
    <dgm:cxn modelId="{59798D01-3F47-A44A-AD75-0D0648C420EB}" type="presParOf" srcId="{D9906D26-B523-4E4D-890E-2636717238C3}" destId="{E389912B-6C0F-1A46-A5CC-77CADCB83EC5}" srcOrd="0" destOrd="0" presId="urn:microsoft.com/office/officeart/2005/8/layout/hierarchy1"/>
    <dgm:cxn modelId="{64B4F7E5-4B68-B741-91B7-3ADFAE87C5A2}" type="presParOf" srcId="{D9906D26-B523-4E4D-890E-2636717238C3}" destId="{237A2265-06F6-114C-B090-192F9B398FD9}" srcOrd="1" destOrd="0" presId="urn:microsoft.com/office/officeart/2005/8/layout/hierarchy1"/>
    <dgm:cxn modelId="{74951EB1-9B0B-4845-8ED9-19E4BA5DBF1F}" type="presParOf" srcId="{94E4ECBC-73F6-9246-90C2-5D2AD6688745}" destId="{7F2C363A-0CCA-C64A-BC3A-6AFB25189C3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6F76F814-86D0-794E-99F0-73CE98ECAD5A}" srcId="{41F8E233-E984-8544-B580-E812F500E99C}" destId="{627D4096-6761-4243-9F5C-BED5529932BE}" srcOrd="3" destOrd="0" parTransId="{36108830-52EA-9B44-9198-196C65544D39}" sibTransId="{F6590136-4C87-2641-8005-D4144E1E1A70}"/>
    <dgm:cxn modelId="{0E4F11BB-768A-AB4C-9237-B043E6136F9E}" type="presOf" srcId="{F7FBEDDF-A93D-AA45-8F13-B0E4BFF025E4}" destId="{36C389F5-A15B-0E40-9784-DB65C8603FD1}" srcOrd="0" destOrd="0" presId="urn:microsoft.com/office/officeart/2005/8/layout/default"/>
    <dgm:cxn modelId="{417E8450-F0C3-B14E-8DDA-4C487E371028}" type="presOf" srcId="{D9CC24BA-2DAC-EE49-A3D7-09916F280126}" destId="{3FCF4EF6-FA59-BA4D-913D-2E59B9E83779}" srcOrd="0" destOrd="0" presId="urn:microsoft.com/office/officeart/2005/8/layout/default"/>
    <dgm:cxn modelId="{66319C2E-4126-5840-B586-A81D104D93C6}" srcId="{41F8E233-E984-8544-B580-E812F500E99C}" destId="{C2C74C1A-3616-0445-9E1A-EDBE770BAB1F}" srcOrd="7" destOrd="0" parTransId="{F6290259-CCDB-AB43-9948-2A11EC4DFD88}" sibTransId="{973FFA16-AA00-8544-B938-95C3330B238A}"/>
    <dgm:cxn modelId="{B248537B-B989-5040-B491-3FE17363F1AF}" srcId="{41F8E233-E984-8544-B580-E812F500E99C}" destId="{D4ED1350-DEB5-E74E-A417-3B7DCB33D54C}" srcOrd="0" destOrd="0" parTransId="{290C8978-3F36-AA45-8EC3-73F4AD56BEB5}" sibTransId="{EEE35B56-3850-1E49-8500-C88547124CA9}"/>
    <dgm:cxn modelId="{35ADBE8A-CF37-744C-A001-7793C7AA1CCB}" srcId="{41F8E233-E984-8544-B580-E812F500E99C}" destId="{A7D7DBBF-74B2-7843-B6EA-3FE6B4992849}" srcOrd="1" destOrd="0" parTransId="{72539130-50F2-2A40-A3FA-1080434CBCF5}" sibTransId="{36597C38-9448-F944-AF1F-781E7AC26D33}"/>
    <dgm:cxn modelId="{40D6B531-C17B-5745-BBAC-E99E9FC61DF5}" srcId="{41F8E233-E984-8544-B580-E812F500E99C}" destId="{F7FBEDDF-A93D-AA45-8F13-B0E4BFF025E4}" srcOrd="4" destOrd="0" parTransId="{ECED0C91-7BAA-554E-86C5-848C91947050}" sibTransId="{DF049972-C827-5640-AD5A-B32F86485936}"/>
    <dgm:cxn modelId="{04F0015E-D1AC-F74E-86E5-2ED6CD7CBE7C}" type="presOf" srcId="{A7D7DBBF-74B2-7843-B6EA-3FE6B4992849}" destId="{5D7C191A-AEF0-E64E-91B5-38149F83F4E6}" srcOrd="0" destOrd="0" presId="urn:microsoft.com/office/officeart/2005/8/layout/default"/>
    <dgm:cxn modelId="{244DCBCC-F03C-0445-BFDB-D0C972B1E733}" type="presOf" srcId="{627D4096-6761-4243-9F5C-BED5529932BE}" destId="{C0A52483-6562-294B-9280-00FB4164868C}" srcOrd="0" destOrd="0" presId="urn:microsoft.com/office/officeart/2005/8/layout/default"/>
    <dgm:cxn modelId="{C031F86A-3430-F04B-A13F-DAAB5B155CF5}" srcId="{41F8E233-E984-8544-B580-E812F500E99C}" destId="{7E8DF8A7-1A38-1D46-A3EE-F47A706F3863}" srcOrd="6" destOrd="0" parTransId="{8D52A539-4C7A-E746-A0AC-250F4130211F}" sibTransId="{BFA50DF8-29F7-1B43-8E5E-CBE96F2C41F2}"/>
    <dgm:cxn modelId="{BFE5A06B-0127-6C4E-B84C-4E97C346DC0A}" type="presOf" srcId="{41F8E233-E984-8544-B580-E812F500E99C}" destId="{BA6C5BF1-DA86-DF4F-86AC-714F733E10C6}" srcOrd="0" destOrd="0" presId="urn:microsoft.com/office/officeart/2005/8/layout/default"/>
    <dgm:cxn modelId="{FF759F22-F805-B440-B28B-227E04E08782}" type="presOf" srcId="{D6F81EDC-CA8A-0F43-9F59-FC6E6CA21525}" destId="{DFEF0334-4A02-B24E-9C4D-D420D71EC30E}" srcOrd="0" destOrd="0" presId="urn:microsoft.com/office/officeart/2005/8/layout/default"/>
    <dgm:cxn modelId="{A89624FB-471D-6647-9B2D-4F660FCE4409}" type="presOf" srcId="{D4ED1350-DEB5-E74E-A417-3B7DCB33D54C}" destId="{9ADE0FBC-8B7D-3641-B0AF-05FF7654FAEC}" srcOrd="0" destOrd="0" presId="urn:microsoft.com/office/officeart/2005/8/layout/default"/>
    <dgm:cxn modelId="{61A1BDCC-BFD1-5B41-9712-214E895FEA84}" type="presOf" srcId="{7E8DF8A7-1A38-1D46-A3EE-F47A706F3863}" destId="{A86C3EA3-D42B-E940-B731-B5190B3E712A}" srcOrd="0" destOrd="0" presId="urn:microsoft.com/office/officeart/2005/8/layout/default"/>
    <dgm:cxn modelId="{24CA8B90-30C2-7D42-9510-C1DC6D961AAB}" type="presOf" srcId="{C2C74C1A-3616-0445-9E1A-EDBE770BAB1F}" destId="{6C110247-03E2-BE4E-9547-39E1B1D31CA4}" srcOrd="0" destOrd="0" presId="urn:microsoft.com/office/officeart/2005/8/layout/default"/>
    <dgm:cxn modelId="{5A57C98C-4EDE-5D48-ACE9-3E87A0C87BFB}" type="presParOf" srcId="{BA6C5BF1-DA86-DF4F-86AC-714F733E10C6}" destId="{9ADE0FBC-8B7D-3641-B0AF-05FF7654FAEC}" srcOrd="0" destOrd="0" presId="urn:microsoft.com/office/officeart/2005/8/layout/default"/>
    <dgm:cxn modelId="{A03FE4D8-557B-6544-AA90-BE54C4ECE7EA}" type="presParOf" srcId="{BA6C5BF1-DA86-DF4F-86AC-714F733E10C6}" destId="{1D180ABF-6A9F-0A4B-8E38-97044EA0A12A}" srcOrd="1" destOrd="0" presId="urn:microsoft.com/office/officeart/2005/8/layout/default"/>
    <dgm:cxn modelId="{728C6A5E-1F56-4749-B84E-6D22C429110D}" type="presParOf" srcId="{BA6C5BF1-DA86-DF4F-86AC-714F733E10C6}" destId="{5D7C191A-AEF0-E64E-91B5-38149F83F4E6}" srcOrd="2" destOrd="0" presId="urn:microsoft.com/office/officeart/2005/8/layout/default"/>
    <dgm:cxn modelId="{7BF1F71C-38C7-514E-B903-A63C58EF286F}" type="presParOf" srcId="{BA6C5BF1-DA86-DF4F-86AC-714F733E10C6}" destId="{28DD9E72-3916-EB4B-8F12-2691B13FB528}" srcOrd="3" destOrd="0" presId="urn:microsoft.com/office/officeart/2005/8/layout/default"/>
    <dgm:cxn modelId="{E5C462F0-5E72-EC45-9234-E466823B440B}" type="presParOf" srcId="{BA6C5BF1-DA86-DF4F-86AC-714F733E10C6}" destId="{3FCF4EF6-FA59-BA4D-913D-2E59B9E83779}" srcOrd="4" destOrd="0" presId="urn:microsoft.com/office/officeart/2005/8/layout/default"/>
    <dgm:cxn modelId="{7DCFBD56-886C-3E40-BFC1-1780FDEBFCD7}" type="presParOf" srcId="{BA6C5BF1-DA86-DF4F-86AC-714F733E10C6}" destId="{8A3052DF-2D6B-4E49-A171-9348DE717A55}" srcOrd="5" destOrd="0" presId="urn:microsoft.com/office/officeart/2005/8/layout/default"/>
    <dgm:cxn modelId="{FB9B61FA-A681-E348-8E67-D4CB002208EA}" type="presParOf" srcId="{BA6C5BF1-DA86-DF4F-86AC-714F733E10C6}" destId="{C0A52483-6562-294B-9280-00FB4164868C}" srcOrd="6" destOrd="0" presId="urn:microsoft.com/office/officeart/2005/8/layout/default"/>
    <dgm:cxn modelId="{2C16B5CA-6B06-7645-B3A4-A3A4BE52FB13}" type="presParOf" srcId="{BA6C5BF1-DA86-DF4F-86AC-714F733E10C6}" destId="{51425D89-011E-B943-AA81-9B35A06A6BE8}" srcOrd="7" destOrd="0" presId="urn:microsoft.com/office/officeart/2005/8/layout/default"/>
    <dgm:cxn modelId="{11F0B827-B1D4-1D44-9AB6-77477149A966}" type="presParOf" srcId="{BA6C5BF1-DA86-DF4F-86AC-714F733E10C6}" destId="{36C389F5-A15B-0E40-9784-DB65C8603FD1}" srcOrd="8" destOrd="0" presId="urn:microsoft.com/office/officeart/2005/8/layout/default"/>
    <dgm:cxn modelId="{C07BE372-19E5-174B-89E1-A2868428CB1C}" type="presParOf" srcId="{BA6C5BF1-DA86-DF4F-86AC-714F733E10C6}" destId="{AF170FB6-3B51-AC49-84C9-A764A120BD95}" srcOrd="9" destOrd="0" presId="urn:microsoft.com/office/officeart/2005/8/layout/default"/>
    <dgm:cxn modelId="{43B81494-50EB-7442-9DB6-98693C2C8B5C}" type="presParOf" srcId="{BA6C5BF1-DA86-DF4F-86AC-714F733E10C6}" destId="{DFEF0334-4A02-B24E-9C4D-D420D71EC30E}" srcOrd="10" destOrd="0" presId="urn:microsoft.com/office/officeart/2005/8/layout/default"/>
    <dgm:cxn modelId="{DAEF3093-A1AB-0E40-A32D-6766DEA103A0}" type="presParOf" srcId="{BA6C5BF1-DA86-DF4F-86AC-714F733E10C6}" destId="{43486915-4EF0-2D47-A7FC-1416F36B2333}" srcOrd="11" destOrd="0" presId="urn:microsoft.com/office/officeart/2005/8/layout/default"/>
    <dgm:cxn modelId="{DD3B2CD3-70BE-964F-87A1-6900CC42715E}" type="presParOf" srcId="{BA6C5BF1-DA86-DF4F-86AC-714F733E10C6}" destId="{A86C3EA3-D42B-E940-B731-B5190B3E712A}" srcOrd="12" destOrd="0" presId="urn:microsoft.com/office/officeart/2005/8/layout/default"/>
    <dgm:cxn modelId="{68FC7BB7-BAAB-EC4B-9C42-73073BA9D6AF}" type="presParOf" srcId="{BA6C5BF1-DA86-DF4F-86AC-714F733E10C6}" destId="{FA498E57-223C-E446-8615-ABBBD4639276}" srcOrd="13" destOrd="0" presId="urn:microsoft.com/office/officeart/2005/8/layout/default"/>
    <dgm:cxn modelId="{2C83A711-0184-2445-AE68-8F632198CD9D}"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1F8E233-E984-8544-B580-E812F500E99C}"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
        </a:p>
      </dgm:t>
    </dgm:pt>
    <dgm:pt modelId="{D4ED1350-DEB5-E74E-A417-3B7DCB33D54C}">
      <dgm:prSet phldrT="[Texto]" custT="1"/>
      <dgm:spPr/>
      <dgm:t>
        <a:bodyPr/>
        <a:lstStyle/>
        <a:p>
          <a:r>
            <a:rPr lang="es-ES_tradnl" sz="1500" dirty="0" smtClean="0"/>
            <a:t>Introducción y fundamentos</a:t>
          </a:r>
          <a:endParaRPr lang="es-ES" sz="1500" dirty="0"/>
        </a:p>
      </dgm:t>
    </dgm:pt>
    <dgm:pt modelId="{290C8978-3F36-AA45-8EC3-73F4AD56BEB5}" type="parTrans" cxnId="{B248537B-B989-5040-B491-3FE17363F1AF}">
      <dgm:prSet/>
      <dgm:spPr/>
      <dgm:t>
        <a:bodyPr/>
        <a:lstStyle/>
        <a:p>
          <a:endParaRPr lang="es-ES" sz="1500"/>
        </a:p>
      </dgm:t>
    </dgm:pt>
    <dgm:pt modelId="{EEE35B56-3850-1E49-8500-C88547124CA9}" type="sibTrans" cxnId="{B248537B-B989-5040-B491-3FE17363F1AF}">
      <dgm:prSet/>
      <dgm:spPr/>
      <dgm:t>
        <a:bodyPr/>
        <a:lstStyle/>
        <a:p>
          <a:endParaRPr lang="es-ES" sz="1500"/>
        </a:p>
      </dgm:t>
    </dgm:pt>
    <dgm:pt modelId="{A7D7DBBF-74B2-7843-B6EA-3FE6B4992849}">
      <dgm:prSet custT="1"/>
      <dgm:spPr/>
      <dgm:t>
        <a:bodyPr/>
        <a:lstStyle/>
        <a:p>
          <a:r>
            <a:rPr lang="es-ES_tradnl" sz="1500" smtClean="0"/>
            <a:t>Metodología</a:t>
          </a:r>
          <a:endParaRPr lang="es-ES_tradnl" sz="1500"/>
        </a:p>
      </dgm:t>
    </dgm:pt>
    <dgm:pt modelId="{72539130-50F2-2A40-A3FA-1080434CBCF5}" type="parTrans" cxnId="{35ADBE8A-CF37-744C-A001-7793C7AA1CCB}">
      <dgm:prSet/>
      <dgm:spPr/>
      <dgm:t>
        <a:bodyPr/>
        <a:lstStyle/>
        <a:p>
          <a:endParaRPr lang="es-ES" sz="1500"/>
        </a:p>
      </dgm:t>
    </dgm:pt>
    <dgm:pt modelId="{36597C38-9448-F944-AF1F-781E7AC26D33}" type="sibTrans" cxnId="{35ADBE8A-CF37-744C-A001-7793C7AA1CCB}">
      <dgm:prSet/>
      <dgm:spPr/>
      <dgm:t>
        <a:bodyPr/>
        <a:lstStyle/>
        <a:p>
          <a:endParaRPr lang="es-ES" sz="1500"/>
        </a:p>
      </dgm:t>
    </dgm:pt>
    <dgm:pt modelId="{D9CC24BA-2DAC-EE49-A3D7-09916F280126}">
      <dgm:prSet custT="1"/>
      <dgm:spPr/>
      <dgm:t>
        <a:bodyPr/>
        <a:lstStyle/>
        <a:p>
          <a:r>
            <a:rPr lang="es-ES_tradnl" sz="1500" smtClean="0"/>
            <a:t>Dependencia de la temperatura</a:t>
          </a:r>
          <a:endParaRPr lang="es-ES_tradnl" sz="1500"/>
        </a:p>
      </dgm:t>
    </dgm:pt>
    <dgm:pt modelId="{C0DB0273-1A85-FB40-8EED-0DFC1B0FE212}" type="parTrans" cxnId="{F85F53BA-5156-E947-8D0F-5CEB5A9F26BB}">
      <dgm:prSet/>
      <dgm:spPr/>
      <dgm:t>
        <a:bodyPr/>
        <a:lstStyle/>
        <a:p>
          <a:endParaRPr lang="es-ES" sz="1500"/>
        </a:p>
      </dgm:t>
    </dgm:pt>
    <dgm:pt modelId="{EE0501F7-1AF7-A14A-9543-F34D2DF8EFE0}" type="sibTrans" cxnId="{F85F53BA-5156-E947-8D0F-5CEB5A9F26BB}">
      <dgm:prSet/>
      <dgm:spPr/>
      <dgm:t>
        <a:bodyPr/>
        <a:lstStyle/>
        <a:p>
          <a:endParaRPr lang="es-ES" sz="1500"/>
        </a:p>
      </dgm:t>
    </dgm:pt>
    <dgm:pt modelId="{627D4096-6761-4243-9F5C-BED5529932BE}">
      <dgm:prSet custT="1"/>
      <dgm:spPr/>
      <dgm:t>
        <a:bodyPr/>
        <a:lstStyle/>
        <a:p>
          <a:r>
            <a:rPr lang="es-ES_tradnl" sz="1500" smtClean="0"/>
            <a:t>Bushings</a:t>
          </a:r>
          <a:endParaRPr lang="es-ES_tradnl" sz="1500"/>
        </a:p>
      </dgm:t>
    </dgm:pt>
    <dgm:pt modelId="{36108830-52EA-9B44-9198-196C65544D39}" type="parTrans" cxnId="{6F76F814-86D0-794E-99F0-73CE98ECAD5A}">
      <dgm:prSet/>
      <dgm:spPr/>
      <dgm:t>
        <a:bodyPr/>
        <a:lstStyle/>
        <a:p>
          <a:endParaRPr lang="es-ES" sz="1500"/>
        </a:p>
      </dgm:t>
    </dgm:pt>
    <dgm:pt modelId="{F6590136-4C87-2641-8005-D4144E1E1A70}" type="sibTrans" cxnId="{6F76F814-86D0-794E-99F0-73CE98ECAD5A}">
      <dgm:prSet/>
      <dgm:spPr/>
      <dgm:t>
        <a:bodyPr/>
        <a:lstStyle/>
        <a:p>
          <a:endParaRPr lang="es-ES" sz="1500"/>
        </a:p>
      </dgm:t>
    </dgm:pt>
    <dgm:pt modelId="{F7FBEDDF-A93D-AA45-8F13-B0E4BFF025E4}">
      <dgm:prSet custT="1"/>
      <dgm:spPr/>
      <dgm:t>
        <a:bodyPr/>
        <a:lstStyle/>
        <a:p>
          <a:r>
            <a:rPr lang="es-ES_tradnl" sz="1500" smtClean="0"/>
            <a:t>Aceite</a:t>
          </a:r>
          <a:endParaRPr lang="es-ES_tradnl" sz="1500"/>
        </a:p>
      </dgm:t>
    </dgm:pt>
    <dgm:pt modelId="{ECED0C91-7BAA-554E-86C5-848C91947050}" type="parTrans" cxnId="{40D6B531-C17B-5745-BBAC-E99E9FC61DF5}">
      <dgm:prSet/>
      <dgm:spPr/>
      <dgm:t>
        <a:bodyPr/>
        <a:lstStyle/>
        <a:p>
          <a:endParaRPr lang="es-ES" sz="1500"/>
        </a:p>
      </dgm:t>
    </dgm:pt>
    <dgm:pt modelId="{DF049972-C827-5640-AD5A-B32F86485936}" type="sibTrans" cxnId="{40D6B531-C17B-5745-BBAC-E99E9FC61DF5}">
      <dgm:prSet/>
      <dgm:spPr/>
      <dgm:t>
        <a:bodyPr/>
        <a:lstStyle/>
        <a:p>
          <a:endParaRPr lang="es-ES" sz="1500"/>
        </a:p>
      </dgm:t>
    </dgm:pt>
    <dgm:pt modelId="{D6F81EDC-CA8A-0F43-9F59-FC6E6CA21525}">
      <dgm:prSet custT="1"/>
      <dgm:spPr/>
      <dgm:t>
        <a:bodyPr/>
        <a:lstStyle/>
        <a:p>
          <a:r>
            <a:rPr lang="es-ES_tradnl" sz="1500" dirty="0" smtClean="0"/>
            <a:t>Ensayos de “</a:t>
          </a:r>
          <a:r>
            <a:rPr lang="es-ES_tradnl" sz="1500" dirty="0" err="1" smtClean="0"/>
            <a:t>Tip</a:t>
          </a:r>
          <a:r>
            <a:rPr lang="es-ES_tradnl" sz="1500" dirty="0" smtClean="0"/>
            <a:t>-up”</a:t>
          </a:r>
          <a:endParaRPr lang="es-ES_tradnl" sz="1500" dirty="0"/>
        </a:p>
      </dgm:t>
    </dgm:pt>
    <dgm:pt modelId="{51DE865E-565E-4846-9493-B81EB2C802EE}" type="parTrans" cxnId="{7AC71691-8B82-F24E-8B72-BC815B799CA5}">
      <dgm:prSet/>
      <dgm:spPr/>
      <dgm:t>
        <a:bodyPr/>
        <a:lstStyle/>
        <a:p>
          <a:endParaRPr lang="es-ES" sz="1500"/>
        </a:p>
      </dgm:t>
    </dgm:pt>
    <dgm:pt modelId="{57B1671E-ADA8-D549-ADD6-41BE05C18D8F}" type="sibTrans" cxnId="{7AC71691-8B82-F24E-8B72-BC815B799CA5}">
      <dgm:prSet/>
      <dgm:spPr/>
      <dgm:t>
        <a:bodyPr/>
        <a:lstStyle/>
        <a:p>
          <a:endParaRPr lang="es-ES" sz="1500"/>
        </a:p>
      </dgm:t>
    </dgm:pt>
    <dgm:pt modelId="{7E8DF8A7-1A38-1D46-A3EE-F47A706F3863}">
      <dgm:prSet custT="1"/>
      <dgm:spPr/>
      <dgm:t>
        <a:bodyPr/>
        <a:lstStyle/>
        <a:p>
          <a:r>
            <a:rPr lang="es-ES_tradnl" sz="1500" dirty="0" smtClean="0"/>
            <a:t>Valores recomendados</a:t>
          </a:r>
          <a:endParaRPr lang="es-ES_tradnl" sz="1500" dirty="0"/>
        </a:p>
      </dgm:t>
    </dgm:pt>
    <dgm:pt modelId="{8D52A539-4C7A-E746-A0AC-250F4130211F}" type="parTrans" cxnId="{C031F86A-3430-F04B-A13F-DAAB5B155CF5}">
      <dgm:prSet/>
      <dgm:spPr/>
      <dgm:t>
        <a:bodyPr/>
        <a:lstStyle/>
        <a:p>
          <a:endParaRPr lang="es-ES" sz="1500"/>
        </a:p>
      </dgm:t>
    </dgm:pt>
    <dgm:pt modelId="{BFA50DF8-29F7-1B43-8E5E-CBE96F2C41F2}" type="sibTrans" cxnId="{C031F86A-3430-F04B-A13F-DAAB5B155CF5}">
      <dgm:prSet/>
      <dgm:spPr/>
      <dgm:t>
        <a:bodyPr/>
        <a:lstStyle/>
        <a:p>
          <a:endParaRPr lang="es-ES" sz="1500"/>
        </a:p>
      </dgm:t>
    </dgm:pt>
    <dgm:pt modelId="{C2C74C1A-3616-0445-9E1A-EDBE770BAB1F}">
      <dgm:prSet custT="1"/>
      <dgm:spPr/>
      <dgm:t>
        <a:bodyPr/>
        <a:lstStyle/>
        <a:p>
          <a:r>
            <a:rPr lang="es-ES_tradnl" sz="1500" smtClean="0"/>
            <a:t>Referencias</a:t>
          </a:r>
          <a:endParaRPr lang="es-ES_tradnl" sz="1500"/>
        </a:p>
      </dgm:t>
    </dgm:pt>
    <dgm:pt modelId="{F6290259-CCDB-AB43-9948-2A11EC4DFD88}" type="parTrans" cxnId="{66319C2E-4126-5840-B586-A81D104D93C6}">
      <dgm:prSet/>
      <dgm:spPr/>
      <dgm:t>
        <a:bodyPr/>
        <a:lstStyle/>
        <a:p>
          <a:endParaRPr lang="es-ES" sz="1500"/>
        </a:p>
      </dgm:t>
    </dgm:pt>
    <dgm:pt modelId="{973FFA16-AA00-8544-B938-95C3330B238A}" type="sibTrans" cxnId="{66319C2E-4126-5840-B586-A81D104D93C6}">
      <dgm:prSet/>
      <dgm:spPr/>
      <dgm:t>
        <a:bodyPr/>
        <a:lstStyle/>
        <a:p>
          <a:endParaRPr lang="es-ES" sz="1500"/>
        </a:p>
      </dgm:t>
    </dgm:pt>
    <dgm:pt modelId="{BA6C5BF1-DA86-DF4F-86AC-714F733E10C6}" type="pres">
      <dgm:prSet presAssocID="{41F8E233-E984-8544-B580-E812F500E99C}" presName="diagram" presStyleCnt="0">
        <dgm:presLayoutVars>
          <dgm:dir/>
          <dgm:resizeHandles val="exact"/>
        </dgm:presLayoutVars>
      </dgm:prSet>
      <dgm:spPr/>
      <dgm:t>
        <a:bodyPr/>
        <a:lstStyle/>
        <a:p>
          <a:endParaRPr lang="es-ES_tradnl"/>
        </a:p>
      </dgm:t>
    </dgm:pt>
    <dgm:pt modelId="{9ADE0FBC-8B7D-3641-B0AF-05FF7654FAEC}" type="pres">
      <dgm:prSet presAssocID="{D4ED1350-DEB5-E74E-A417-3B7DCB33D54C}" presName="node" presStyleLbl="node1" presStyleIdx="0" presStyleCnt="8" custScaleX="833313" custScaleY="176587">
        <dgm:presLayoutVars>
          <dgm:bulletEnabled val="1"/>
        </dgm:presLayoutVars>
      </dgm:prSet>
      <dgm:spPr/>
      <dgm:t>
        <a:bodyPr/>
        <a:lstStyle/>
        <a:p>
          <a:endParaRPr lang="es-ES"/>
        </a:p>
      </dgm:t>
    </dgm:pt>
    <dgm:pt modelId="{1D180ABF-6A9F-0A4B-8E38-97044EA0A12A}" type="pres">
      <dgm:prSet presAssocID="{EEE35B56-3850-1E49-8500-C88547124CA9}" presName="sibTrans" presStyleCnt="0"/>
      <dgm:spPr/>
    </dgm:pt>
    <dgm:pt modelId="{5D7C191A-AEF0-E64E-91B5-38149F83F4E6}" type="pres">
      <dgm:prSet presAssocID="{A7D7DBBF-74B2-7843-B6EA-3FE6B4992849}" presName="node" presStyleLbl="node1" presStyleIdx="1" presStyleCnt="8" custScaleX="833313" custScaleY="176587">
        <dgm:presLayoutVars>
          <dgm:bulletEnabled val="1"/>
        </dgm:presLayoutVars>
      </dgm:prSet>
      <dgm:spPr/>
      <dgm:t>
        <a:bodyPr/>
        <a:lstStyle/>
        <a:p>
          <a:endParaRPr lang="es-ES_tradnl"/>
        </a:p>
      </dgm:t>
    </dgm:pt>
    <dgm:pt modelId="{28DD9E72-3916-EB4B-8F12-2691B13FB528}" type="pres">
      <dgm:prSet presAssocID="{36597C38-9448-F944-AF1F-781E7AC26D33}" presName="sibTrans" presStyleCnt="0"/>
      <dgm:spPr/>
    </dgm:pt>
    <dgm:pt modelId="{3FCF4EF6-FA59-BA4D-913D-2E59B9E83779}" type="pres">
      <dgm:prSet presAssocID="{D9CC24BA-2DAC-EE49-A3D7-09916F280126}" presName="node" presStyleLbl="node1" presStyleIdx="2" presStyleCnt="8" custScaleX="833313" custScaleY="176587">
        <dgm:presLayoutVars>
          <dgm:bulletEnabled val="1"/>
        </dgm:presLayoutVars>
      </dgm:prSet>
      <dgm:spPr/>
      <dgm:t>
        <a:bodyPr/>
        <a:lstStyle/>
        <a:p>
          <a:endParaRPr lang="es-ES_tradnl"/>
        </a:p>
      </dgm:t>
    </dgm:pt>
    <dgm:pt modelId="{8A3052DF-2D6B-4E49-A171-9348DE717A55}" type="pres">
      <dgm:prSet presAssocID="{EE0501F7-1AF7-A14A-9543-F34D2DF8EFE0}" presName="sibTrans" presStyleCnt="0"/>
      <dgm:spPr/>
    </dgm:pt>
    <dgm:pt modelId="{C0A52483-6562-294B-9280-00FB4164868C}" type="pres">
      <dgm:prSet presAssocID="{627D4096-6761-4243-9F5C-BED5529932BE}" presName="node" presStyleLbl="node1" presStyleIdx="3" presStyleCnt="8" custScaleX="833313" custScaleY="176587">
        <dgm:presLayoutVars>
          <dgm:bulletEnabled val="1"/>
        </dgm:presLayoutVars>
      </dgm:prSet>
      <dgm:spPr/>
      <dgm:t>
        <a:bodyPr/>
        <a:lstStyle/>
        <a:p>
          <a:endParaRPr lang="es-ES_tradnl"/>
        </a:p>
      </dgm:t>
    </dgm:pt>
    <dgm:pt modelId="{51425D89-011E-B943-AA81-9B35A06A6BE8}" type="pres">
      <dgm:prSet presAssocID="{F6590136-4C87-2641-8005-D4144E1E1A70}" presName="sibTrans" presStyleCnt="0"/>
      <dgm:spPr/>
    </dgm:pt>
    <dgm:pt modelId="{36C389F5-A15B-0E40-9784-DB65C8603FD1}" type="pres">
      <dgm:prSet presAssocID="{F7FBEDDF-A93D-AA45-8F13-B0E4BFF025E4}" presName="node" presStyleLbl="node1" presStyleIdx="4" presStyleCnt="8" custScaleX="833313" custScaleY="176587">
        <dgm:presLayoutVars>
          <dgm:bulletEnabled val="1"/>
        </dgm:presLayoutVars>
      </dgm:prSet>
      <dgm:spPr/>
      <dgm:t>
        <a:bodyPr/>
        <a:lstStyle/>
        <a:p>
          <a:endParaRPr lang="es-ES_tradnl"/>
        </a:p>
      </dgm:t>
    </dgm:pt>
    <dgm:pt modelId="{AF170FB6-3B51-AC49-84C9-A764A120BD95}" type="pres">
      <dgm:prSet presAssocID="{DF049972-C827-5640-AD5A-B32F86485936}" presName="sibTrans" presStyleCnt="0"/>
      <dgm:spPr/>
    </dgm:pt>
    <dgm:pt modelId="{DFEF0334-4A02-B24E-9C4D-D420D71EC30E}" type="pres">
      <dgm:prSet presAssocID="{D6F81EDC-CA8A-0F43-9F59-FC6E6CA21525}" presName="node" presStyleLbl="node1" presStyleIdx="5" presStyleCnt="8" custScaleX="833313" custScaleY="176587">
        <dgm:presLayoutVars>
          <dgm:bulletEnabled val="1"/>
        </dgm:presLayoutVars>
      </dgm:prSet>
      <dgm:spPr/>
      <dgm:t>
        <a:bodyPr/>
        <a:lstStyle/>
        <a:p>
          <a:endParaRPr lang="es-ES_tradnl"/>
        </a:p>
      </dgm:t>
    </dgm:pt>
    <dgm:pt modelId="{43486915-4EF0-2D47-A7FC-1416F36B2333}" type="pres">
      <dgm:prSet presAssocID="{57B1671E-ADA8-D549-ADD6-41BE05C18D8F}" presName="sibTrans" presStyleCnt="0"/>
      <dgm:spPr/>
    </dgm:pt>
    <dgm:pt modelId="{A86C3EA3-D42B-E940-B731-B5190B3E712A}" type="pres">
      <dgm:prSet presAssocID="{7E8DF8A7-1A38-1D46-A3EE-F47A706F3863}" presName="node" presStyleLbl="node1" presStyleIdx="6" presStyleCnt="8" custScaleX="833313" custScaleY="176587">
        <dgm:presLayoutVars>
          <dgm:bulletEnabled val="1"/>
        </dgm:presLayoutVars>
      </dgm:prSet>
      <dgm:spPr/>
      <dgm:t>
        <a:bodyPr/>
        <a:lstStyle/>
        <a:p>
          <a:endParaRPr lang="es-ES_tradnl"/>
        </a:p>
      </dgm:t>
    </dgm:pt>
    <dgm:pt modelId="{FA498E57-223C-E446-8615-ABBBD4639276}" type="pres">
      <dgm:prSet presAssocID="{BFA50DF8-29F7-1B43-8E5E-CBE96F2C41F2}" presName="sibTrans" presStyleCnt="0"/>
      <dgm:spPr/>
    </dgm:pt>
    <dgm:pt modelId="{6C110247-03E2-BE4E-9547-39E1B1D31CA4}" type="pres">
      <dgm:prSet presAssocID="{C2C74C1A-3616-0445-9E1A-EDBE770BAB1F}" presName="node" presStyleLbl="node1" presStyleIdx="7" presStyleCnt="8" custScaleX="833313" custScaleY="176587">
        <dgm:presLayoutVars>
          <dgm:bulletEnabled val="1"/>
        </dgm:presLayoutVars>
      </dgm:prSet>
      <dgm:spPr/>
      <dgm:t>
        <a:bodyPr/>
        <a:lstStyle/>
        <a:p>
          <a:endParaRPr lang="es-ES_tradnl"/>
        </a:p>
      </dgm:t>
    </dgm:pt>
  </dgm:ptLst>
  <dgm:cxnLst>
    <dgm:cxn modelId="{3A87D407-522B-1446-BE2D-8EB4941A35E5}" type="presOf" srcId="{D6F81EDC-CA8A-0F43-9F59-FC6E6CA21525}" destId="{DFEF0334-4A02-B24E-9C4D-D420D71EC30E}" srcOrd="0" destOrd="0" presId="urn:microsoft.com/office/officeart/2005/8/layout/default"/>
    <dgm:cxn modelId="{F85F53BA-5156-E947-8D0F-5CEB5A9F26BB}" srcId="{41F8E233-E984-8544-B580-E812F500E99C}" destId="{D9CC24BA-2DAC-EE49-A3D7-09916F280126}" srcOrd="2" destOrd="0" parTransId="{C0DB0273-1A85-FB40-8EED-0DFC1B0FE212}" sibTransId="{EE0501F7-1AF7-A14A-9543-F34D2DF8EFE0}"/>
    <dgm:cxn modelId="{7AC71691-8B82-F24E-8B72-BC815B799CA5}" srcId="{41F8E233-E984-8544-B580-E812F500E99C}" destId="{D6F81EDC-CA8A-0F43-9F59-FC6E6CA21525}" srcOrd="5" destOrd="0" parTransId="{51DE865E-565E-4846-9493-B81EB2C802EE}" sibTransId="{57B1671E-ADA8-D549-ADD6-41BE05C18D8F}"/>
    <dgm:cxn modelId="{7BCD28FB-2642-F244-9BB1-10D4627DE4BA}" type="presOf" srcId="{627D4096-6761-4243-9F5C-BED5529932BE}" destId="{C0A52483-6562-294B-9280-00FB4164868C}" srcOrd="0" destOrd="0" presId="urn:microsoft.com/office/officeart/2005/8/layout/default"/>
    <dgm:cxn modelId="{6F76F814-86D0-794E-99F0-73CE98ECAD5A}" srcId="{41F8E233-E984-8544-B580-E812F500E99C}" destId="{627D4096-6761-4243-9F5C-BED5529932BE}" srcOrd="3" destOrd="0" parTransId="{36108830-52EA-9B44-9198-196C65544D39}" sibTransId="{F6590136-4C87-2641-8005-D4144E1E1A70}"/>
    <dgm:cxn modelId="{66319C2E-4126-5840-B586-A81D104D93C6}" srcId="{41F8E233-E984-8544-B580-E812F500E99C}" destId="{C2C74C1A-3616-0445-9E1A-EDBE770BAB1F}" srcOrd="7" destOrd="0" parTransId="{F6290259-CCDB-AB43-9948-2A11EC4DFD88}" sibTransId="{973FFA16-AA00-8544-B938-95C3330B238A}"/>
    <dgm:cxn modelId="{BBE02760-2AC8-5A4C-914D-2B027F1A6128}" type="presOf" srcId="{41F8E233-E984-8544-B580-E812F500E99C}" destId="{BA6C5BF1-DA86-DF4F-86AC-714F733E10C6}" srcOrd="0" destOrd="0" presId="urn:microsoft.com/office/officeart/2005/8/layout/default"/>
    <dgm:cxn modelId="{5A8F0D6D-DCCF-7545-B405-9CFD3C76C2BB}" type="presOf" srcId="{C2C74C1A-3616-0445-9E1A-EDBE770BAB1F}" destId="{6C110247-03E2-BE4E-9547-39E1B1D31CA4}" srcOrd="0" destOrd="0" presId="urn:microsoft.com/office/officeart/2005/8/layout/default"/>
    <dgm:cxn modelId="{D6E4430A-90B7-5C4D-8DD1-43BE862FA97F}" type="presOf" srcId="{D4ED1350-DEB5-E74E-A417-3B7DCB33D54C}" destId="{9ADE0FBC-8B7D-3641-B0AF-05FF7654FAEC}" srcOrd="0" destOrd="0" presId="urn:microsoft.com/office/officeart/2005/8/layout/default"/>
    <dgm:cxn modelId="{B248537B-B989-5040-B491-3FE17363F1AF}" srcId="{41F8E233-E984-8544-B580-E812F500E99C}" destId="{D4ED1350-DEB5-E74E-A417-3B7DCB33D54C}" srcOrd="0" destOrd="0" parTransId="{290C8978-3F36-AA45-8EC3-73F4AD56BEB5}" sibTransId="{EEE35B56-3850-1E49-8500-C88547124CA9}"/>
    <dgm:cxn modelId="{35ADBE8A-CF37-744C-A001-7793C7AA1CCB}" srcId="{41F8E233-E984-8544-B580-E812F500E99C}" destId="{A7D7DBBF-74B2-7843-B6EA-3FE6B4992849}" srcOrd="1" destOrd="0" parTransId="{72539130-50F2-2A40-A3FA-1080434CBCF5}" sibTransId="{36597C38-9448-F944-AF1F-781E7AC26D33}"/>
    <dgm:cxn modelId="{845CB7B6-2BB6-8549-80F1-11B958D2F8DF}" type="presOf" srcId="{A7D7DBBF-74B2-7843-B6EA-3FE6B4992849}" destId="{5D7C191A-AEF0-E64E-91B5-38149F83F4E6}" srcOrd="0" destOrd="0" presId="urn:microsoft.com/office/officeart/2005/8/layout/default"/>
    <dgm:cxn modelId="{04DF5DAE-BBEC-A540-8D51-E70CDF94111D}" type="presOf" srcId="{D9CC24BA-2DAC-EE49-A3D7-09916F280126}" destId="{3FCF4EF6-FA59-BA4D-913D-2E59B9E83779}" srcOrd="0" destOrd="0" presId="urn:microsoft.com/office/officeart/2005/8/layout/default"/>
    <dgm:cxn modelId="{40D6B531-C17B-5745-BBAC-E99E9FC61DF5}" srcId="{41F8E233-E984-8544-B580-E812F500E99C}" destId="{F7FBEDDF-A93D-AA45-8F13-B0E4BFF025E4}" srcOrd="4" destOrd="0" parTransId="{ECED0C91-7BAA-554E-86C5-848C91947050}" sibTransId="{DF049972-C827-5640-AD5A-B32F86485936}"/>
    <dgm:cxn modelId="{C031F86A-3430-F04B-A13F-DAAB5B155CF5}" srcId="{41F8E233-E984-8544-B580-E812F500E99C}" destId="{7E8DF8A7-1A38-1D46-A3EE-F47A706F3863}" srcOrd="6" destOrd="0" parTransId="{8D52A539-4C7A-E746-A0AC-250F4130211F}" sibTransId="{BFA50DF8-29F7-1B43-8E5E-CBE96F2C41F2}"/>
    <dgm:cxn modelId="{4025489D-10DA-3746-9D47-33C958EA0520}" type="presOf" srcId="{F7FBEDDF-A93D-AA45-8F13-B0E4BFF025E4}" destId="{36C389F5-A15B-0E40-9784-DB65C8603FD1}" srcOrd="0" destOrd="0" presId="urn:microsoft.com/office/officeart/2005/8/layout/default"/>
    <dgm:cxn modelId="{34B4D06D-81BC-9244-968A-CCE9EBEA47AD}" type="presOf" srcId="{7E8DF8A7-1A38-1D46-A3EE-F47A706F3863}" destId="{A86C3EA3-D42B-E940-B731-B5190B3E712A}" srcOrd="0" destOrd="0" presId="urn:microsoft.com/office/officeart/2005/8/layout/default"/>
    <dgm:cxn modelId="{D094679D-1F0D-464D-8DF5-BDB9CBF5D6DE}" type="presParOf" srcId="{BA6C5BF1-DA86-DF4F-86AC-714F733E10C6}" destId="{9ADE0FBC-8B7D-3641-B0AF-05FF7654FAEC}" srcOrd="0" destOrd="0" presId="urn:microsoft.com/office/officeart/2005/8/layout/default"/>
    <dgm:cxn modelId="{BD28A9B5-26EE-734D-AD56-E4AB4A6747FB}" type="presParOf" srcId="{BA6C5BF1-DA86-DF4F-86AC-714F733E10C6}" destId="{1D180ABF-6A9F-0A4B-8E38-97044EA0A12A}" srcOrd="1" destOrd="0" presId="urn:microsoft.com/office/officeart/2005/8/layout/default"/>
    <dgm:cxn modelId="{E75250E2-9E61-EE44-B9B5-6A08A63E9894}" type="presParOf" srcId="{BA6C5BF1-DA86-DF4F-86AC-714F733E10C6}" destId="{5D7C191A-AEF0-E64E-91B5-38149F83F4E6}" srcOrd="2" destOrd="0" presId="urn:microsoft.com/office/officeart/2005/8/layout/default"/>
    <dgm:cxn modelId="{56CC2CEC-9519-0A49-917E-50F45E341D2C}" type="presParOf" srcId="{BA6C5BF1-DA86-DF4F-86AC-714F733E10C6}" destId="{28DD9E72-3916-EB4B-8F12-2691B13FB528}" srcOrd="3" destOrd="0" presId="urn:microsoft.com/office/officeart/2005/8/layout/default"/>
    <dgm:cxn modelId="{4E9648C1-EF76-5D4E-8B48-849C29BBFD7E}" type="presParOf" srcId="{BA6C5BF1-DA86-DF4F-86AC-714F733E10C6}" destId="{3FCF4EF6-FA59-BA4D-913D-2E59B9E83779}" srcOrd="4" destOrd="0" presId="urn:microsoft.com/office/officeart/2005/8/layout/default"/>
    <dgm:cxn modelId="{44E35E81-3C95-D54C-BE40-D3CD3EA44AE2}" type="presParOf" srcId="{BA6C5BF1-DA86-DF4F-86AC-714F733E10C6}" destId="{8A3052DF-2D6B-4E49-A171-9348DE717A55}" srcOrd="5" destOrd="0" presId="urn:microsoft.com/office/officeart/2005/8/layout/default"/>
    <dgm:cxn modelId="{DE207252-FCAA-7747-A515-909B7ADA2D9D}" type="presParOf" srcId="{BA6C5BF1-DA86-DF4F-86AC-714F733E10C6}" destId="{C0A52483-6562-294B-9280-00FB4164868C}" srcOrd="6" destOrd="0" presId="urn:microsoft.com/office/officeart/2005/8/layout/default"/>
    <dgm:cxn modelId="{95AFCE78-A3C6-8343-BC17-D0DE097F9F0C}" type="presParOf" srcId="{BA6C5BF1-DA86-DF4F-86AC-714F733E10C6}" destId="{51425D89-011E-B943-AA81-9B35A06A6BE8}" srcOrd="7" destOrd="0" presId="urn:microsoft.com/office/officeart/2005/8/layout/default"/>
    <dgm:cxn modelId="{1352C5B4-B88E-9243-A0D8-D1AB6FB121D5}" type="presParOf" srcId="{BA6C5BF1-DA86-DF4F-86AC-714F733E10C6}" destId="{36C389F5-A15B-0E40-9784-DB65C8603FD1}" srcOrd="8" destOrd="0" presId="urn:microsoft.com/office/officeart/2005/8/layout/default"/>
    <dgm:cxn modelId="{775B34BF-FC88-D245-B3D5-AC0987FBBC10}" type="presParOf" srcId="{BA6C5BF1-DA86-DF4F-86AC-714F733E10C6}" destId="{AF170FB6-3B51-AC49-84C9-A764A120BD95}" srcOrd="9" destOrd="0" presId="urn:microsoft.com/office/officeart/2005/8/layout/default"/>
    <dgm:cxn modelId="{BEB99053-4523-1F40-8A16-F193C9FED37A}" type="presParOf" srcId="{BA6C5BF1-DA86-DF4F-86AC-714F733E10C6}" destId="{DFEF0334-4A02-B24E-9C4D-D420D71EC30E}" srcOrd="10" destOrd="0" presId="urn:microsoft.com/office/officeart/2005/8/layout/default"/>
    <dgm:cxn modelId="{A244CA5F-1D91-3440-89E1-59C2E00B441F}" type="presParOf" srcId="{BA6C5BF1-DA86-DF4F-86AC-714F733E10C6}" destId="{43486915-4EF0-2D47-A7FC-1416F36B2333}" srcOrd="11" destOrd="0" presId="urn:microsoft.com/office/officeart/2005/8/layout/default"/>
    <dgm:cxn modelId="{439E72F8-E1AD-A740-8BE4-9CD114044F6A}" type="presParOf" srcId="{BA6C5BF1-DA86-DF4F-86AC-714F733E10C6}" destId="{A86C3EA3-D42B-E940-B731-B5190B3E712A}" srcOrd="12" destOrd="0" presId="urn:microsoft.com/office/officeart/2005/8/layout/default"/>
    <dgm:cxn modelId="{438D0645-EF41-F745-97CC-1BC7D2A19E85}" type="presParOf" srcId="{BA6C5BF1-DA86-DF4F-86AC-714F733E10C6}" destId="{FA498E57-223C-E446-8615-ABBBD4639276}" srcOrd="13" destOrd="0" presId="urn:microsoft.com/office/officeart/2005/8/layout/default"/>
    <dgm:cxn modelId="{4AD1814C-F8A7-3040-AB5B-2E764776B835}" type="presParOf" srcId="{BA6C5BF1-DA86-DF4F-86AC-714F733E10C6}" destId="{6C110247-03E2-BE4E-9547-39E1B1D31CA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C7947-A50F-1244-8819-86793E4B0AE5}">
      <dsp:nvSpPr>
        <dsp:cNvPr id="0" name=""/>
        <dsp:cNvSpPr/>
      </dsp:nvSpPr>
      <dsp:spPr>
        <a:xfrm>
          <a:off x="1735" y="689159"/>
          <a:ext cx="1193567" cy="1193567"/>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_tradnl" sz="1200" b="1" kern="1200" dirty="0" smtClean="0"/>
            <a:t>Factor de Disipación</a:t>
          </a:r>
          <a:endParaRPr lang="es-ES" sz="1200" b="1" kern="1200" dirty="0"/>
        </a:p>
      </dsp:txBody>
      <dsp:txXfrm>
        <a:off x="176529" y="863953"/>
        <a:ext cx="843979" cy="843979"/>
      </dsp:txXfrm>
    </dsp:sp>
    <dsp:sp modelId="{2F142D89-D4B3-D844-8237-E0FDCA03532B}">
      <dsp:nvSpPr>
        <dsp:cNvPr id="0" name=""/>
        <dsp:cNvSpPr/>
      </dsp:nvSpPr>
      <dsp:spPr>
        <a:xfrm>
          <a:off x="1292220" y="939809"/>
          <a:ext cx="692268" cy="692268"/>
        </a:xfrm>
        <a:prstGeom prst="mathEqual">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ES" sz="1000" b="1" kern="1200" dirty="0"/>
        </a:p>
      </dsp:txBody>
      <dsp:txXfrm>
        <a:off x="1383980" y="1082416"/>
        <a:ext cx="508748" cy="407054"/>
      </dsp:txXfrm>
    </dsp:sp>
    <dsp:sp modelId="{12F4BE1B-F2A1-D647-B80C-A338B5A2F4CE}">
      <dsp:nvSpPr>
        <dsp:cNvPr id="0" name=""/>
        <dsp:cNvSpPr/>
      </dsp:nvSpPr>
      <dsp:spPr>
        <a:xfrm>
          <a:off x="2081407" y="689159"/>
          <a:ext cx="1193567" cy="1193567"/>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_tradnl" sz="1200" b="1" kern="1200" dirty="0" smtClean="0"/>
            <a:t>Factor de Potencia</a:t>
          </a:r>
          <a:endParaRPr lang="es-ES" sz="1200" b="1" kern="1200" dirty="0"/>
        </a:p>
      </dsp:txBody>
      <dsp:txXfrm>
        <a:off x="2256201" y="863953"/>
        <a:ext cx="843979" cy="8439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F4A58-A721-6E49-9D0A-AC84061B9198}">
      <dsp:nvSpPr>
        <dsp:cNvPr id="0" name=""/>
        <dsp:cNvSpPr/>
      </dsp:nvSpPr>
      <dsp:spPr>
        <a:xfrm>
          <a:off x="817" y="353206"/>
          <a:ext cx="1084093" cy="1084093"/>
        </a:xfrm>
        <a:prstGeom prst="ellipse">
          <a:avLst/>
        </a:prstGeom>
        <a:solidFill>
          <a:srgbClr val="0432F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_tradnl" sz="1100" kern="1200" dirty="0" smtClean="0"/>
            <a:t>CHL en buen estado</a:t>
          </a:r>
          <a:endParaRPr lang="es-ES_tradnl" sz="1100" kern="1200" dirty="0"/>
        </a:p>
      </dsp:txBody>
      <dsp:txXfrm>
        <a:off x="159579" y="511968"/>
        <a:ext cx="766569" cy="766569"/>
      </dsp:txXfrm>
    </dsp:sp>
    <dsp:sp modelId="{DF4CA17C-A264-944D-937C-861B16D49B21}">
      <dsp:nvSpPr>
        <dsp:cNvPr id="0" name=""/>
        <dsp:cNvSpPr/>
      </dsp:nvSpPr>
      <dsp:spPr>
        <a:xfrm>
          <a:off x="1172939" y="580865"/>
          <a:ext cx="628774" cy="628774"/>
        </a:xfrm>
        <a:prstGeom prst="mathPlus">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s-ES_tradnl" sz="900" kern="1200"/>
        </a:p>
      </dsp:txBody>
      <dsp:txXfrm>
        <a:off x="1256283" y="821308"/>
        <a:ext cx="462086" cy="147888"/>
      </dsp:txXfrm>
    </dsp:sp>
    <dsp:sp modelId="{D97EFD45-DA20-454A-B87F-5759749BF940}">
      <dsp:nvSpPr>
        <dsp:cNvPr id="0" name=""/>
        <dsp:cNvSpPr/>
      </dsp:nvSpPr>
      <dsp:spPr>
        <a:xfrm>
          <a:off x="1889741" y="353206"/>
          <a:ext cx="1084093" cy="1084093"/>
        </a:xfrm>
        <a:prstGeom prst="ellipse">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_tradnl" sz="1100" kern="1200" dirty="0" smtClean="0"/>
            <a:t>CHG en mal estado</a:t>
          </a:r>
          <a:endParaRPr lang="es-ES_tradnl" sz="1100" kern="1200" dirty="0"/>
        </a:p>
      </dsp:txBody>
      <dsp:txXfrm>
        <a:off x="2048503" y="511968"/>
        <a:ext cx="766569" cy="766569"/>
      </dsp:txXfrm>
    </dsp:sp>
    <dsp:sp modelId="{67AFA562-03B5-3242-B1A6-C5AC228B4A2F}">
      <dsp:nvSpPr>
        <dsp:cNvPr id="0" name=""/>
        <dsp:cNvSpPr/>
      </dsp:nvSpPr>
      <dsp:spPr>
        <a:xfrm>
          <a:off x="3061863" y="580865"/>
          <a:ext cx="628774" cy="628774"/>
        </a:xfrm>
        <a:prstGeom prst="mathEqual">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s-ES_tradnl" sz="900" kern="1200"/>
        </a:p>
      </dsp:txBody>
      <dsp:txXfrm>
        <a:off x="3145207" y="710392"/>
        <a:ext cx="462086" cy="369720"/>
      </dsp:txXfrm>
    </dsp:sp>
    <dsp:sp modelId="{9637D906-5C1A-E24F-8801-9E32E8F390E2}">
      <dsp:nvSpPr>
        <dsp:cNvPr id="0" name=""/>
        <dsp:cNvSpPr/>
      </dsp:nvSpPr>
      <dsp:spPr>
        <a:xfrm>
          <a:off x="3778665" y="353206"/>
          <a:ext cx="1084093" cy="108409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_tradnl" sz="1100" b="1" kern="1200" dirty="0" smtClean="0">
              <a:solidFill>
                <a:schemeClr val="tx1"/>
              </a:solidFill>
            </a:rPr>
            <a:t>Buen Resultado</a:t>
          </a:r>
          <a:endParaRPr lang="es-ES_tradnl" sz="1100" b="1" kern="1200" dirty="0">
            <a:solidFill>
              <a:schemeClr val="tx1"/>
            </a:solidFill>
          </a:endParaRPr>
        </a:p>
      </dsp:txBody>
      <dsp:txXfrm>
        <a:off x="3937427" y="511968"/>
        <a:ext cx="766569" cy="7665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EBE12-42E7-D343-90AE-8C1DDE006534}">
      <dsp:nvSpPr>
        <dsp:cNvPr id="0" name=""/>
        <dsp:cNvSpPr/>
      </dsp:nvSpPr>
      <dsp:spPr>
        <a:xfrm>
          <a:off x="240250" y="0"/>
          <a:ext cx="2374597" cy="1525897"/>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486668F-B68A-4A4F-817B-98823257048C}">
      <dsp:nvSpPr>
        <dsp:cNvPr id="0" name=""/>
        <dsp:cNvSpPr/>
      </dsp:nvSpPr>
      <dsp:spPr>
        <a:xfrm>
          <a:off x="190971" y="457769"/>
          <a:ext cx="1136009" cy="61035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ES" sz="1300" kern="1200" dirty="0" smtClean="0"/>
            <a:t>temperatura del cobre</a:t>
          </a:r>
          <a:endParaRPr lang="es-ES" sz="1300" kern="1200" dirty="0"/>
        </a:p>
      </dsp:txBody>
      <dsp:txXfrm>
        <a:off x="220766" y="487564"/>
        <a:ext cx="1076419" cy="550768"/>
      </dsp:txXfrm>
    </dsp:sp>
    <dsp:sp modelId="{98D0039B-D1FA-404D-81A6-E1C9F9DBE2C6}">
      <dsp:nvSpPr>
        <dsp:cNvPr id="0" name=""/>
        <dsp:cNvSpPr/>
      </dsp:nvSpPr>
      <dsp:spPr>
        <a:xfrm>
          <a:off x="1466663" y="457769"/>
          <a:ext cx="1136009" cy="61035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ES" sz="1300" kern="1200" dirty="0" smtClean="0"/>
            <a:t>Temperatura del papel</a:t>
          </a:r>
          <a:endParaRPr lang="es-ES" sz="1300" kern="1200" dirty="0"/>
        </a:p>
      </dsp:txBody>
      <dsp:txXfrm>
        <a:off x="1496458" y="487564"/>
        <a:ext cx="1076419" cy="5507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65FB5A-433C-6C4B-9DC0-C690688FF913}">
      <dsp:nvSpPr>
        <dsp:cNvPr id="0" name=""/>
        <dsp:cNvSpPr/>
      </dsp:nvSpPr>
      <dsp:spPr>
        <a:xfrm>
          <a:off x="4102744" y="1964632"/>
          <a:ext cx="91440" cy="365899"/>
        </a:xfrm>
        <a:custGeom>
          <a:avLst/>
          <a:gdLst/>
          <a:ahLst/>
          <a:cxnLst/>
          <a:rect l="0" t="0" r="0" b="0"/>
          <a:pathLst>
            <a:path>
              <a:moveTo>
                <a:pt x="45720" y="0"/>
              </a:moveTo>
              <a:lnTo>
                <a:pt x="45720" y="36589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9BA6FB5-0989-534A-BF91-67AEC864028F}">
      <dsp:nvSpPr>
        <dsp:cNvPr id="0" name=""/>
        <dsp:cNvSpPr/>
      </dsp:nvSpPr>
      <dsp:spPr>
        <a:xfrm>
          <a:off x="2985435" y="799833"/>
          <a:ext cx="1163028" cy="365899"/>
        </a:xfrm>
        <a:custGeom>
          <a:avLst/>
          <a:gdLst/>
          <a:ahLst/>
          <a:cxnLst/>
          <a:rect l="0" t="0" r="0" b="0"/>
          <a:pathLst>
            <a:path>
              <a:moveTo>
                <a:pt x="0" y="0"/>
              </a:moveTo>
              <a:lnTo>
                <a:pt x="0" y="249350"/>
              </a:lnTo>
              <a:lnTo>
                <a:pt x="1163028" y="249350"/>
              </a:lnTo>
              <a:lnTo>
                <a:pt x="1163028" y="36589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A9DA991-67D7-2540-BE07-46127E6F7B05}">
      <dsp:nvSpPr>
        <dsp:cNvPr id="0" name=""/>
        <dsp:cNvSpPr/>
      </dsp:nvSpPr>
      <dsp:spPr>
        <a:xfrm>
          <a:off x="1779152" y="1964632"/>
          <a:ext cx="91440" cy="365899"/>
        </a:xfrm>
        <a:custGeom>
          <a:avLst/>
          <a:gdLst/>
          <a:ahLst/>
          <a:cxnLst/>
          <a:rect l="0" t="0" r="0" b="0"/>
          <a:pathLst>
            <a:path>
              <a:moveTo>
                <a:pt x="45720" y="0"/>
              </a:moveTo>
              <a:lnTo>
                <a:pt x="45720" y="36589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DF8622-E7F7-A54F-977B-946CDCA03F44}">
      <dsp:nvSpPr>
        <dsp:cNvPr id="0" name=""/>
        <dsp:cNvSpPr/>
      </dsp:nvSpPr>
      <dsp:spPr>
        <a:xfrm>
          <a:off x="1824872" y="799833"/>
          <a:ext cx="1160562" cy="365899"/>
        </a:xfrm>
        <a:custGeom>
          <a:avLst/>
          <a:gdLst/>
          <a:ahLst/>
          <a:cxnLst/>
          <a:rect l="0" t="0" r="0" b="0"/>
          <a:pathLst>
            <a:path>
              <a:moveTo>
                <a:pt x="1160562" y="0"/>
              </a:moveTo>
              <a:lnTo>
                <a:pt x="1160562" y="249350"/>
              </a:lnTo>
              <a:lnTo>
                <a:pt x="0" y="249350"/>
              </a:lnTo>
              <a:lnTo>
                <a:pt x="0" y="36589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650921D-3652-9B47-9B3F-7EDE353C15ED}">
      <dsp:nvSpPr>
        <dsp:cNvPr id="0" name=""/>
        <dsp:cNvSpPr/>
      </dsp:nvSpPr>
      <dsp:spPr>
        <a:xfrm>
          <a:off x="1915181" y="934"/>
          <a:ext cx="2140508" cy="7988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BBA4988-2435-7640-B702-F67AE0C4B14C}">
      <dsp:nvSpPr>
        <dsp:cNvPr id="0" name=""/>
        <dsp:cNvSpPr/>
      </dsp:nvSpPr>
      <dsp:spPr>
        <a:xfrm>
          <a:off x="2054971" y="133734"/>
          <a:ext cx="2140508" cy="79889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1" kern="1200" dirty="0" smtClean="0"/>
            <a:t>Ensayo de </a:t>
          </a:r>
          <a:r>
            <a:rPr lang="es-ES" sz="1500" b="1" kern="1200" dirty="0" err="1" smtClean="0"/>
            <a:t>Tip</a:t>
          </a:r>
          <a:r>
            <a:rPr lang="es-ES" sz="1500" b="1" kern="1200" dirty="0" smtClean="0"/>
            <a:t> Up</a:t>
          </a:r>
          <a:endParaRPr lang="es-ES" sz="1500" b="1" kern="1200" dirty="0"/>
        </a:p>
      </dsp:txBody>
      <dsp:txXfrm>
        <a:off x="2078370" y="157133"/>
        <a:ext cx="2093710" cy="752101"/>
      </dsp:txXfrm>
    </dsp:sp>
    <dsp:sp modelId="{CE15602B-4981-1645-AC51-93FBA61B0A86}">
      <dsp:nvSpPr>
        <dsp:cNvPr id="0" name=""/>
        <dsp:cNvSpPr/>
      </dsp:nvSpPr>
      <dsp:spPr>
        <a:xfrm>
          <a:off x="907308" y="1165733"/>
          <a:ext cx="1835127" cy="7988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35967B7-3EF1-524F-802C-06B67A1DB190}">
      <dsp:nvSpPr>
        <dsp:cNvPr id="0" name=""/>
        <dsp:cNvSpPr/>
      </dsp:nvSpPr>
      <dsp:spPr>
        <a:xfrm>
          <a:off x="1047098" y="1298533"/>
          <a:ext cx="1835127" cy="79889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0" kern="1200" dirty="0" smtClean="0"/>
            <a:t>tan</a:t>
          </a:r>
          <a:r>
            <a:rPr lang="es-ES_tradnl" sz="1500" b="0" kern="1200" dirty="0" err="1" smtClean="0"/>
            <a:t>δ</a:t>
          </a:r>
          <a:r>
            <a:rPr lang="es-ES_tradnl" sz="1500" b="0" kern="1200" dirty="0" smtClean="0"/>
            <a:t> </a:t>
          </a:r>
          <a:r>
            <a:rPr lang="es-ES_tradnl" sz="1500" b="1" kern="1200" dirty="0" smtClean="0">
              <a:solidFill>
                <a:srgbClr val="008000"/>
              </a:solidFill>
            </a:rPr>
            <a:t>NO</a:t>
          </a:r>
          <a:r>
            <a:rPr lang="es-ES_tradnl" sz="1500" b="0" kern="1200" dirty="0" smtClean="0"/>
            <a:t> varía</a:t>
          </a:r>
          <a:endParaRPr lang="es-ES" sz="1500" b="0" kern="1200" dirty="0"/>
        </a:p>
      </dsp:txBody>
      <dsp:txXfrm>
        <a:off x="1070497" y="1321932"/>
        <a:ext cx="1788329" cy="752101"/>
      </dsp:txXfrm>
    </dsp:sp>
    <dsp:sp modelId="{45E9C802-7F35-5244-8832-5589E9BF58A8}">
      <dsp:nvSpPr>
        <dsp:cNvPr id="0" name=""/>
        <dsp:cNvSpPr/>
      </dsp:nvSpPr>
      <dsp:spPr>
        <a:xfrm>
          <a:off x="798432" y="2330532"/>
          <a:ext cx="2052881" cy="7988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364933C-4901-4844-9B73-68C50B27D160}">
      <dsp:nvSpPr>
        <dsp:cNvPr id="0" name=""/>
        <dsp:cNvSpPr/>
      </dsp:nvSpPr>
      <dsp:spPr>
        <a:xfrm>
          <a:off x="938221" y="2463332"/>
          <a:ext cx="2052881" cy="79889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0" kern="1200" dirty="0" smtClean="0"/>
            <a:t>Aislamiento en “buenas” condiciones</a:t>
          </a:r>
          <a:endParaRPr lang="es-ES" sz="1500" b="0" kern="1200" dirty="0"/>
        </a:p>
      </dsp:txBody>
      <dsp:txXfrm>
        <a:off x="961620" y="2486731"/>
        <a:ext cx="2006083" cy="752101"/>
      </dsp:txXfrm>
    </dsp:sp>
    <dsp:sp modelId="{1233437C-0389-E04A-96D7-2CA681323901}">
      <dsp:nvSpPr>
        <dsp:cNvPr id="0" name=""/>
        <dsp:cNvSpPr/>
      </dsp:nvSpPr>
      <dsp:spPr>
        <a:xfrm>
          <a:off x="3233366" y="1165733"/>
          <a:ext cx="1830196" cy="7988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757EC44-3288-154D-8AC0-4FCF7A70749E}">
      <dsp:nvSpPr>
        <dsp:cNvPr id="0" name=""/>
        <dsp:cNvSpPr/>
      </dsp:nvSpPr>
      <dsp:spPr>
        <a:xfrm>
          <a:off x="3373155" y="1298533"/>
          <a:ext cx="1830196" cy="79889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0" kern="1200" dirty="0" smtClean="0"/>
            <a:t>tan</a:t>
          </a:r>
          <a:r>
            <a:rPr lang="es-ES_tradnl" sz="1500" b="0" kern="1200" dirty="0" err="1" smtClean="0"/>
            <a:t>δ</a:t>
          </a:r>
          <a:r>
            <a:rPr lang="es-ES_tradnl" sz="1500" b="0" kern="1200" dirty="0" smtClean="0"/>
            <a:t> </a:t>
          </a:r>
          <a:r>
            <a:rPr lang="es-ES_tradnl" sz="1500" b="1" kern="1200" dirty="0" smtClean="0">
              <a:solidFill>
                <a:srgbClr val="FF0000"/>
              </a:solidFill>
            </a:rPr>
            <a:t>SI </a:t>
          </a:r>
          <a:r>
            <a:rPr lang="es-ES_tradnl" sz="1500" b="0" kern="1200" dirty="0" smtClean="0"/>
            <a:t>varía</a:t>
          </a:r>
          <a:endParaRPr lang="es-ES" sz="1500" b="0" kern="1200" dirty="0"/>
        </a:p>
      </dsp:txBody>
      <dsp:txXfrm>
        <a:off x="3396554" y="1321932"/>
        <a:ext cx="1783398" cy="752101"/>
      </dsp:txXfrm>
    </dsp:sp>
    <dsp:sp modelId="{E389912B-6C0F-1A46-A5CC-77CADCB83EC5}">
      <dsp:nvSpPr>
        <dsp:cNvPr id="0" name=""/>
        <dsp:cNvSpPr/>
      </dsp:nvSpPr>
      <dsp:spPr>
        <a:xfrm>
          <a:off x="3130893" y="2330532"/>
          <a:ext cx="2035142" cy="7988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37A2265-06F6-114C-B090-192F9B398FD9}">
      <dsp:nvSpPr>
        <dsp:cNvPr id="0" name=""/>
        <dsp:cNvSpPr/>
      </dsp:nvSpPr>
      <dsp:spPr>
        <a:xfrm>
          <a:off x="3270682" y="2463332"/>
          <a:ext cx="2035142" cy="79889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b="1" kern="1200" dirty="0" smtClean="0">
              <a:solidFill>
                <a:srgbClr val="FF0000"/>
              </a:solidFill>
            </a:rPr>
            <a:t>Investigar!</a:t>
          </a:r>
          <a:endParaRPr lang="es-ES" sz="1500" b="1" kern="1200" dirty="0">
            <a:solidFill>
              <a:srgbClr val="FF0000"/>
            </a:solidFill>
          </a:endParaRPr>
        </a:p>
      </dsp:txBody>
      <dsp:txXfrm>
        <a:off x="3294081" y="2486731"/>
        <a:ext cx="1988344" cy="7521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E0FBC-8B7D-3641-B0AF-05FF7654FAEC}">
      <dsp:nvSpPr>
        <dsp:cNvPr id="0" name=""/>
        <dsp:cNvSpPr/>
      </dsp:nvSpPr>
      <dsp:spPr>
        <a:xfrm>
          <a:off x="531789" y="418"/>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Introducción y fundamentos</a:t>
          </a:r>
          <a:endParaRPr lang="es-ES" sz="1500" kern="1200" dirty="0"/>
        </a:p>
      </dsp:txBody>
      <dsp:txXfrm>
        <a:off x="531789" y="418"/>
        <a:ext cx="2987998" cy="379911"/>
      </dsp:txXfrm>
    </dsp:sp>
    <dsp:sp modelId="{5D7C191A-AEF0-E64E-91B5-38149F83F4E6}">
      <dsp:nvSpPr>
        <dsp:cNvPr id="0" name=""/>
        <dsp:cNvSpPr/>
      </dsp:nvSpPr>
      <dsp:spPr>
        <a:xfrm>
          <a:off x="531789" y="416186"/>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Metodología</a:t>
          </a:r>
          <a:endParaRPr lang="es-ES_tradnl" sz="1500" kern="1200"/>
        </a:p>
      </dsp:txBody>
      <dsp:txXfrm>
        <a:off x="531789" y="416186"/>
        <a:ext cx="2987998" cy="379911"/>
      </dsp:txXfrm>
    </dsp:sp>
    <dsp:sp modelId="{3FCF4EF6-FA59-BA4D-913D-2E59B9E83779}">
      <dsp:nvSpPr>
        <dsp:cNvPr id="0" name=""/>
        <dsp:cNvSpPr/>
      </dsp:nvSpPr>
      <dsp:spPr>
        <a:xfrm>
          <a:off x="531789" y="831954"/>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Dependencia de la temperatura</a:t>
          </a:r>
          <a:endParaRPr lang="es-ES_tradnl" sz="1500" kern="1200"/>
        </a:p>
      </dsp:txBody>
      <dsp:txXfrm>
        <a:off x="531789" y="831954"/>
        <a:ext cx="2987998" cy="379911"/>
      </dsp:txXfrm>
    </dsp:sp>
    <dsp:sp modelId="{C0A52483-6562-294B-9280-00FB4164868C}">
      <dsp:nvSpPr>
        <dsp:cNvPr id="0" name=""/>
        <dsp:cNvSpPr/>
      </dsp:nvSpPr>
      <dsp:spPr>
        <a:xfrm>
          <a:off x="531789" y="1247722"/>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Bushings</a:t>
          </a:r>
          <a:endParaRPr lang="es-ES_tradnl" sz="1500" kern="1200"/>
        </a:p>
      </dsp:txBody>
      <dsp:txXfrm>
        <a:off x="531789" y="1247722"/>
        <a:ext cx="2987998" cy="379911"/>
      </dsp:txXfrm>
    </dsp:sp>
    <dsp:sp modelId="{36C389F5-A15B-0E40-9784-DB65C8603FD1}">
      <dsp:nvSpPr>
        <dsp:cNvPr id="0" name=""/>
        <dsp:cNvSpPr/>
      </dsp:nvSpPr>
      <dsp:spPr>
        <a:xfrm>
          <a:off x="531789" y="1663490"/>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Aceite</a:t>
          </a:r>
          <a:endParaRPr lang="es-ES_tradnl" sz="1500" kern="1200"/>
        </a:p>
      </dsp:txBody>
      <dsp:txXfrm>
        <a:off x="531789" y="1663490"/>
        <a:ext cx="2987998" cy="379911"/>
      </dsp:txXfrm>
    </dsp:sp>
    <dsp:sp modelId="{DFEF0334-4A02-B24E-9C4D-D420D71EC30E}">
      <dsp:nvSpPr>
        <dsp:cNvPr id="0" name=""/>
        <dsp:cNvSpPr/>
      </dsp:nvSpPr>
      <dsp:spPr>
        <a:xfrm>
          <a:off x="531789" y="2079259"/>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Ensayos de “</a:t>
          </a:r>
          <a:r>
            <a:rPr lang="es-ES_tradnl" sz="1500" kern="1200" dirty="0" err="1" smtClean="0"/>
            <a:t>Tip</a:t>
          </a:r>
          <a:r>
            <a:rPr lang="es-ES_tradnl" sz="1500" kern="1200" dirty="0" smtClean="0"/>
            <a:t>-up”</a:t>
          </a:r>
          <a:endParaRPr lang="es-ES_tradnl" sz="1500" kern="1200" dirty="0"/>
        </a:p>
      </dsp:txBody>
      <dsp:txXfrm>
        <a:off x="531789" y="2079259"/>
        <a:ext cx="2987998" cy="379911"/>
      </dsp:txXfrm>
    </dsp:sp>
    <dsp:sp modelId="{A86C3EA3-D42B-E940-B731-B5190B3E712A}">
      <dsp:nvSpPr>
        <dsp:cNvPr id="0" name=""/>
        <dsp:cNvSpPr/>
      </dsp:nvSpPr>
      <dsp:spPr>
        <a:xfrm>
          <a:off x="531789" y="2495027"/>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Valores recomendados</a:t>
          </a:r>
          <a:endParaRPr lang="es-ES_tradnl" sz="1500" kern="1200" dirty="0"/>
        </a:p>
      </dsp:txBody>
      <dsp:txXfrm>
        <a:off x="531789" y="2495027"/>
        <a:ext cx="2987998" cy="379911"/>
      </dsp:txXfrm>
    </dsp:sp>
    <dsp:sp modelId="{6C110247-03E2-BE4E-9547-39E1B1D31CA4}">
      <dsp:nvSpPr>
        <dsp:cNvPr id="0" name=""/>
        <dsp:cNvSpPr/>
      </dsp:nvSpPr>
      <dsp:spPr>
        <a:xfrm>
          <a:off x="531789" y="2910795"/>
          <a:ext cx="2987998" cy="37991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smtClean="0"/>
            <a:t>Referencias</a:t>
          </a:r>
          <a:endParaRPr lang="es-ES_tradnl" sz="1500" kern="1200"/>
        </a:p>
      </dsp:txBody>
      <dsp:txXfrm>
        <a:off x="531789" y="2910795"/>
        <a:ext cx="2987998" cy="37991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smtClean="0"/>
              <a:t>Click to edit Master notes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88089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930281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9302819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365760" y="-990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657600" y="1719573"/>
            <a:ext cx="5257964" cy="601996"/>
          </a:xfrm>
        </p:spPr>
        <p:txBody>
          <a:bodyPr/>
          <a:lstStyle>
            <a:lvl1pPr algn="ctr">
              <a:defRPr sz="2800" b="1" i="0">
                <a:latin typeface="Arial"/>
                <a:cs typeface="Arial"/>
              </a:defRPr>
            </a:lvl1pPr>
          </a:lstStyle>
          <a:p>
            <a:pPr lvl="0"/>
            <a:r>
              <a:rPr lang="es-ES_tradnl" noProof="0" smtClean="0"/>
              <a:t>Clic para editar título</a:t>
            </a:r>
            <a:endParaRPr lang="en-US" noProof="0" dirty="0" smtClean="0"/>
          </a:p>
        </p:txBody>
      </p:sp>
      <p:sp>
        <p:nvSpPr>
          <p:cNvPr id="67587" name="Rectangle 3"/>
          <p:cNvSpPr>
            <a:spLocks noGrp="1" noChangeArrowheads="1"/>
          </p:cNvSpPr>
          <p:nvPr>
            <p:ph type="subTitle" idx="1"/>
          </p:nvPr>
        </p:nvSpPr>
        <p:spPr>
          <a:xfrm>
            <a:off x="3677920" y="2372465"/>
            <a:ext cx="4740810" cy="1107824"/>
          </a:xfrm>
        </p:spPr>
        <p:txBody>
          <a:bodyPr/>
          <a:lstStyle>
            <a:lvl1pPr marL="0" indent="0" algn="ctr">
              <a:buFont typeface="Wingdings" pitchFamily="2" charset="2"/>
              <a:buNone/>
              <a:defRPr/>
            </a:lvl1pPr>
          </a:lstStyle>
          <a:p>
            <a:pPr lvl="0"/>
            <a:r>
              <a:rPr lang="es-ES_tradnl" noProof="0" smtClean="0"/>
              <a:t>Haga clic para modificar el estilo de subtítulo del patrón</a:t>
            </a:r>
            <a:endParaRPr lang="en-US" noProof="0" dirty="0" smtClean="0"/>
          </a:p>
        </p:txBody>
      </p:sp>
      <p:sp>
        <p:nvSpPr>
          <p:cNvPr id="9" name="Rectangle 8"/>
          <p:cNvSpPr/>
          <p:nvPr userDrawn="1"/>
        </p:nvSpPr>
        <p:spPr bwMode="auto">
          <a:xfrm>
            <a:off x="0" y="1752599"/>
            <a:ext cx="360000" cy="3390901"/>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8" name="Rectangle 7"/>
          <p:cNvSpPr/>
          <p:nvPr userDrawn="1"/>
        </p:nvSpPr>
        <p:spPr bwMode="auto">
          <a:xfrm>
            <a:off x="0" y="0"/>
            <a:ext cx="360000" cy="1752599"/>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58277"/>
            <a:ext cx="3260610" cy="1484098"/>
          </a:xfrm>
          <a:prstGeom prst="rect">
            <a:avLst/>
          </a:prstGeom>
        </p:spPr>
      </p:pic>
    </p:spTree>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a:solidFill>
                  <a:schemeClr val="tx2"/>
                </a:solidFil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0280"/>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45440" y="-990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smtClean="0"/>
              <a:t>Click to edit title style</a:t>
            </a:r>
            <a:endParaRPr lang="en-GB" dirty="0"/>
          </a:p>
        </p:txBody>
      </p:sp>
      <p:sp>
        <p:nvSpPr>
          <p:cNvPr id="4" name="Rectangle 3"/>
          <p:cNvSpPr/>
          <p:nvPr userDrawn="1"/>
        </p:nvSpPr>
        <p:spPr bwMode="auto">
          <a:xfrm>
            <a:off x="4740" y="-15240"/>
            <a:ext cx="360000" cy="1760220"/>
          </a:xfrm>
          <a:prstGeom prst="rect">
            <a:avLst/>
          </a:pr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5" name="Rectangle 4"/>
          <p:cNvSpPr/>
          <p:nvPr userDrawn="1"/>
        </p:nvSpPr>
        <p:spPr bwMode="auto">
          <a:xfrm>
            <a:off x="0" y="1744980"/>
            <a:ext cx="360000" cy="3398520"/>
          </a:xfrm>
          <a:prstGeom prst="rect">
            <a:avLst/>
          </a:prstGeom>
          <a:solidFill>
            <a:schemeClr val="tx2"/>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65897"/>
            <a:ext cx="3260610" cy="1484098"/>
          </a:xfrm>
          <a:prstGeom prst="rect">
            <a:avLst/>
          </a:prstGeom>
        </p:spPr>
      </p:pic>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4" name="Rectangle 3"/>
          <p:cNvSpPr/>
          <p:nvPr userDrawn="1"/>
        </p:nvSpPr>
        <p:spPr bwMode="auto">
          <a:xfrm>
            <a:off x="0" y="-1"/>
            <a:ext cx="360000" cy="977902"/>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i="0">
                <a:solidFill>
                  <a:schemeClr val="tx2"/>
                </a:solidFill>
                <a:latin typeface="Arial"/>
                <a:cs typeface="Aria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7901"/>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s-ES_tradnl" smtClean="0"/>
              <a:t>Arrastre la imagen al marcador de posición o haga clic en el icono para agregarla</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dirty="0"/>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i="0">
                <a:solidFill>
                  <a:schemeClr val="tx2"/>
                </a:solidFill>
                <a:latin typeface="Arial"/>
                <a:cs typeface="Aria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0280"/>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365760" y="-990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2316480" y="1150603"/>
            <a:ext cx="5257964" cy="601996"/>
          </a:xfrm>
        </p:spPr>
        <p:txBody>
          <a:bodyPr/>
          <a:lstStyle>
            <a:lvl1pPr algn="ctr">
              <a:defRPr sz="2800" b="1" i="0">
                <a:latin typeface="Arial"/>
                <a:cs typeface="Arial"/>
              </a:defRPr>
            </a:lvl1pPr>
          </a:lstStyle>
          <a:p>
            <a:pPr lvl="0"/>
            <a:r>
              <a:rPr lang="en-US" noProof="0" dirty="0" smtClean="0"/>
              <a:t>Questions?</a:t>
            </a:r>
          </a:p>
        </p:txBody>
      </p:sp>
      <p:sp>
        <p:nvSpPr>
          <p:cNvPr id="67587" name="Rectangle 3"/>
          <p:cNvSpPr>
            <a:spLocks noGrp="1" noChangeArrowheads="1"/>
          </p:cNvSpPr>
          <p:nvPr>
            <p:ph type="subTitle" idx="1" hasCustomPrompt="1"/>
          </p:nvPr>
        </p:nvSpPr>
        <p:spPr>
          <a:xfrm>
            <a:off x="2340954" y="2294505"/>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smtClean="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smtClean="0">
                <a:ln>
                  <a:noFill/>
                </a:ln>
                <a:solidFill>
                  <a:srgbClr val="231F20"/>
                </a:solidFill>
                <a:effectLst/>
                <a:uLnTx/>
                <a:uFillTx/>
                <a:latin typeface="+mn-lt"/>
                <a:ea typeface="+mj-ea"/>
                <a:cs typeface="Arial"/>
              </a:rPr>
              <a:t/>
            </a:r>
            <a:br>
              <a:rPr kumimoji="0" lang="en-US" sz="1200" b="1" i="0" u="none" strike="noStrike" kern="0" cap="none" spc="0" normalizeH="0" baseline="0" noProof="0" dirty="0" smtClean="0">
                <a:ln>
                  <a:noFill/>
                </a:ln>
                <a:solidFill>
                  <a:srgbClr val="231F20"/>
                </a:solidFill>
                <a:effectLst/>
                <a:uLnTx/>
                <a:uFillTx/>
                <a:latin typeface="+mn-lt"/>
                <a:ea typeface="+mj-ea"/>
                <a:cs typeface="Arial"/>
              </a:rPr>
            </a:br>
            <a:r>
              <a:rPr kumimoji="0" lang="en-US" sz="1200" b="1" i="0" u="none" strike="noStrike" kern="0" cap="none" spc="0" normalizeH="0" baseline="0" noProof="0" dirty="0" smtClean="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smtClean="0">
                <a:ln>
                  <a:noFill/>
                </a:ln>
                <a:solidFill>
                  <a:srgbClr val="231F20"/>
                </a:solidFill>
                <a:effectLst/>
                <a:uLnTx/>
                <a:uFillTx/>
                <a:latin typeface="+mn-lt"/>
                <a:ea typeface="+mj-ea"/>
                <a:cs typeface="Arial"/>
              </a:rPr>
            </a:br>
            <a:endParaRPr kumimoji="0" lang="en-US" sz="1200" b="1" i="0" u="none" strike="noStrike" kern="0" cap="none" spc="0" normalizeH="0" baseline="0" noProof="0" dirty="0" smtClean="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smtClean="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smtClean="0">
                <a:ln>
                  <a:noFill/>
                </a:ln>
                <a:solidFill>
                  <a:srgbClr val="231F20"/>
                </a:solidFill>
                <a:effectLst/>
                <a:uLnTx/>
                <a:uFillTx/>
                <a:latin typeface="+mn-lt"/>
                <a:ea typeface="+mj-ea"/>
                <a:cs typeface="Arial"/>
              </a:rPr>
            </a:br>
            <a:endParaRPr lang="en-US" noProof="0" dirty="0" smtClean="0"/>
          </a:p>
        </p:txBody>
      </p:sp>
      <p:sp>
        <p:nvSpPr>
          <p:cNvPr id="9" name="Rectangle 8"/>
          <p:cNvSpPr/>
          <p:nvPr userDrawn="1"/>
        </p:nvSpPr>
        <p:spPr bwMode="auto">
          <a:xfrm>
            <a:off x="0" y="1752599"/>
            <a:ext cx="360000" cy="3390901"/>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8" name="Rectangle 7"/>
          <p:cNvSpPr/>
          <p:nvPr userDrawn="1"/>
        </p:nvSpPr>
        <p:spPr bwMode="auto">
          <a:xfrm>
            <a:off x="0" y="0"/>
            <a:ext cx="360000" cy="1752599"/>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1004353"/>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modify first level bullets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emf"/><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3.jpeg"/><Relationship Id="rId7" Type="http://schemas.openxmlformats.org/officeDocument/2006/relationships/diagramQuickStyle" Target="../diagrams/quickStyle6.xm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microsoft.com/office/2007/relationships/hdphoto" Target="../media/hdphoto1.wdp"/><Relationship Id="rId9" Type="http://schemas.microsoft.com/office/2007/relationships/diagramDrawing" Target="../diagrams/drawing6.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6.jpeg"/><Relationship Id="rId2" Type="http://schemas.openxmlformats.org/officeDocument/2006/relationships/image" Target="../media/image53.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55.jpe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88" y="0"/>
            <a:ext cx="356647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ctrTitle"/>
          </p:nvPr>
        </p:nvSpPr>
        <p:spPr>
          <a:xfrm>
            <a:off x="3997185" y="0"/>
            <a:ext cx="5005884" cy="4018327"/>
          </a:xfrm>
        </p:spPr>
        <p:txBody>
          <a:bodyPr/>
          <a:lstStyle/>
          <a:p>
            <a:r>
              <a:rPr lang="es-AR" dirty="0" smtClean="0"/>
              <a:t/>
            </a:r>
            <a:br>
              <a:rPr lang="es-AR" dirty="0" smtClean="0"/>
            </a:br>
            <a:r>
              <a:rPr lang="es-ES_tradnl" dirty="0" smtClean="0"/>
              <a:t>Entrenamiento </a:t>
            </a:r>
            <a:r>
              <a:rPr lang="es-ES_tradnl" dirty="0"/>
              <a:t>de </a:t>
            </a:r>
            <a:r>
              <a:rPr lang="es-ES_tradnl" dirty="0" smtClean="0"/>
              <a:t>uso</a:t>
            </a:r>
            <a:r>
              <a:rPr lang="es-ES_tradnl" dirty="0"/>
              <a:t/>
            </a:r>
            <a:br>
              <a:rPr lang="es-ES_tradnl" dirty="0"/>
            </a:br>
            <a:r>
              <a:rPr lang="es-ES_tradnl" sz="3400" dirty="0" smtClean="0"/>
              <a:t>TRAX</a:t>
            </a:r>
            <a:br>
              <a:rPr lang="es-ES_tradnl" sz="3400" dirty="0" smtClean="0"/>
            </a:br>
            <a:r>
              <a:rPr lang="en-US" sz="2200" dirty="0"/>
              <a:t> </a:t>
            </a:r>
            <a:r>
              <a:rPr lang="en-US" sz="2200" dirty="0" smtClean="0"/>
              <a:t/>
            </a:r>
            <a:br>
              <a:rPr lang="en-US" sz="2200" dirty="0" smtClean="0"/>
            </a:br>
            <a:r>
              <a:rPr lang="en-US" sz="2200" dirty="0" err="1" smtClean="0"/>
              <a:t>Pruebas</a:t>
            </a:r>
            <a:r>
              <a:rPr lang="en-US" sz="2200" dirty="0" smtClean="0"/>
              <a:t> </a:t>
            </a:r>
            <a:r>
              <a:rPr lang="en-US" sz="2200" dirty="0" err="1"/>
              <a:t>en</a:t>
            </a:r>
            <a:r>
              <a:rPr lang="en-US" sz="2200" dirty="0"/>
              <a:t> </a:t>
            </a:r>
            <a:r>
              <a:rPr lang="es-ES_tradnl" sz="2200" dirty="0"/>
              <a:t>Transformadores </a:t>
            </a:r>
            <a:r>
              <a:rPr lang="es-ES_tradnl" sz="1200" dirty="0"/>
              <a:t/>
            </a:r>
            <a:br>
              <a:rPr lang="es-ES_tradnl" sz="1200" dirty="0"/>
            </a:br>
            <a:r>
              <a:rPr lang="es-ES_tradnl" sz="1200" dirty="0" smtClean="0"/>
              <a:t/>
            </a:r>
            <a:br>
              <a:rPr lang="es-ES_tradnl" sz="1200" dirty="0" smtClean="0"/>
            </a:br>
            <a:r>
              <a:rPr lang="es-ES_tradnl" sz="1700" dirty="0" smtClean="0">
                <a:solidFill>
                  <a:srgbClr val="FF0000"/>
                </a:solidFill>
              </a:rPr>
              <a:t>Parte </a:t>
            </a:r>
            <a:r>
              <a:rPr lang="es-ES_tradnl" sz="1700" dirty="0">
                <a:solidFill>
                  <a:srgbClr val="FF0000"/>
                </a:solidFill>
              </a:rPr>
              <a:t>2</a:t>
            </a:r>
            <a:br>
              <a:rPr lang="es-ES_tradnl" sz="1700" dirty="0">
                <a:solidFill>
                  <a:srgbClr val="FF0000"/>
                </a:solidFill>
              </a:rPr>
            </a:br>
            <a:r>
              <a:rPr lang="es-ES_tradnl" sz="1700" dirty="0" smtClean="0">
                <a:solidFill>
                  <a:srgbClr val="FF0000"/>
                </a:solidFill>
              </a:rPr>
              <a:t>Pruebas básicas: </a:t>
            </a:r>
            <a:r>
              <a:rPr lang="es-ES_tradnl" sz="1500" dirty="0" smtClean="0">
                <a:solidFill>
                  <a:srgbClr val="FF0000"/>
                </a:solidFill>
              </a:rPr>
              <a:t>Factor de potencia,                  factor de disipación, </a:t>
            </a:r>
            <a:r>
              <a:rPr lang="es-ES_tradnl" sz="1500" dirty="0" err="1" smtClean="0">
                <a:solidFill>
                  <a:srgbClr val="FF0000"/>
                </a:solidFill>
              </a:rPr>
              <a:t>tg</a:t>
            </a:r>
            <a:r>
              <a:rPr lang="el-GR" sz="1500" dirty="0" smtClean="0">
                <a:solidFill>
                  <a:srgbClr val="FF0000"/>
                </a:solidFill>
              </a:rPr>
              <a:t>δ</a:t>
            </a:r>
            <a:r>
              <a:rPr lang="es-ES_tradnl" sz="1500" dirty="0" smtClean="0"/>
              <a:t/>
            </a:r>
            <a:br>
              <a:rPr lang="es-ES_tradnl" sz="1500" dirty="0" smtClean="0"/>
            </a:br>
            <a:r>
              <a:rPr lang="es-ES_tradnl" sz="1500" dirty="0" smtClean="0"/>
              <a:t/>
            </a:r>
            <a:br>
              <a:rPr lang="es-ES_tradnl" sz="1500" dirty="0" smtClean="0"/>
            </a:br>
            <a:r>
              <a:rPr lang="es-ES_tradnl" sz="1400" dirty="0"/>
              <a:t> </a:t>
            </a:r>
            <a:r>
              <a:rPr lang="es-ES_tradnl" sz="1400" dirty="0" smtClean="0"/>
              <a:t>PARTILUZ </a:t>
            </a:r>
            <a:r>
              <a:rPr lang="es-ES_tradnl" sz="1400" dirty="0" smtClean="0"/>
              <a:t>- Uruguay </a:t>
            </a:r>
            <a:r>
              <a:rPr lang="es-ES_tradnl" sz="1000" dirty="0"/>
              <a:t/>
            </a:r>
            <a:br>
              <a:rPr lang="es-ES_tradnl" sz="1000" dirty="0"/>
            </a:br>
            <a:r>
              <a:rPr lang="es-ES_tradnl" sz="1400" dirty="0"/>
              <a:t> </a:t>
            </a:r>
            <a:r>
              <a:rPr lang="es-ES_tradnl" sz="1400" dirty="0" smtClean="0"/>
              <a:t>25 </a:t>
            </a:r>
            <a:r>
              <a:rPr lang="es-ES_tradnl" sz="1400" dirty="0" smtClean="0"/>
              <a:t>de Julio de 2019 </a:t>
            </a:r>
            <a:r>
              <a:rPr lang="es-ES_tradnl" sz="1400" dirty="0"/>
              <a:t/>
            </a:r>
            <a:br>
              <a:rPr lang="es-ES_tradnl" sz="1400" dirty="0"/>
            </a:br>
            <a:r>
              <a:rPr lang="es-ES_tradnl" sz="1400" dirty="0"/>
              <a:t> </a:t>
            </a:r>
            <a:r>
              <a:rPr lang="es-ES_tradnl" dirty="0"/>
              <a:t/>
            </a:r>
            <a:br>
              <a:rPr lang="es-ES_tradnl" dirty="0"/>
            </a:br>
            <a:endParaRPr lang="en-GB" dirty="0"/>
          </a:p>
        </p:txBody>
      </p:sp>
    </p:spTree>
    <p:extLst>
      <p:ext uri="{BB962C8B-B14F-4D97-AF65-F5344CB8AC3E}">
        <p14:creationId xmlns:p14="http://schemas.microsoft.com/office/powerpoint/2010/main" val="1764821884"/>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1721760805"/>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26913" y="1217448"/>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04682697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6">
                                            <p:graphicEl>
                                              <a:dgm id="{9ADE0FBC-8B7D-3641-B0AF-05FF7654FAEC}"/>
                                            </p:graphicEl>
                                          </p:spTgt>
                                        </p:tgtEl>
                                        <p:attrNameLst>
                                          <p:attrName>r</p:attrName>
                                        </p:attrNameLst>
                                      </p:cBhvr>
                                    </p:animRot>
                                    <p:animRot by="-240000">
                                      <p:cBhvr>
                                        <p:cTn id="7" dur="200" fill="hold">
                                          <p:stCondLst>
                                            <p:cond delay="200"/>
                                          </p:stCondLst>
                                        </p:cTn>
                                        <p:tgtEl>
                                          <p:spTgt spid="6">
                                            <p:graphicEl>
                                              <a:dgm id="{9ADE0FBC-8B7D-3641-B0AF-05FF7654FAEC}"/>
                                            </p:graphicEl>
                                          </p:spTgt>
                                        </p:tgtEl>
                                        <p:attrNameLst>
                                          <p:attrName>r</p:attrName>
                                        </p:attrNameLst>
                                      </p:cBhvr>
                                    </p:animRot>
                                    <p:animRot by="240000">
                                      <p:cBhvr>
                                        <p:cTn id="8" dur="200" fill="hold">
                                          <p:stCondLst>
                                            <p:cond delay="400"/>
                                          </p:stCondLst>
                                        </p:cTn>
                                        <p:tgtEl>
                                          <p:spTgt spid="6">
                                            <p:graphicEl>
                                              <a:dgm id="{9ADE0FBC-8B7D-3641-B0AF-05FF7654FAEC}"/>
                                            </p:graphicEl>
                                          </p:spTgt>
                                        </p:tgtEl>
                                        <p:attrNameLst>
                                          <p:attrName>r</p:attrName>
                                        </p:attrNameLst>
                                      </p:cBhvr>
                                    </p:animRot>
                                    <p:animRot by="-240000">
                                      <p:cBhvr>
                                        <p:cTn id="9" dur="200" fill="hold">
                                          <p:stCondLst>
                                            <p:cond delay="600"/>
                                          </p:stCondLst>
                                        </p:cTn>
                                        <p:tgtEl>
                                          <p:spTgt spid="6">
                                            <p:graphicEl>
                                              <a:dgm id="{9ADE0FBC-8B7D-3641-B0AF-05FF7654FAEC}"/>
                                            </p:graphicEl>
                                          </p:spTgt>
                                        </p:tgtEl>
                                        <p:attrNameLst>
                                          <p:attrName>r</p:attrName>
                                        </p:attrNameLst>
                                      </p:cBhvr>
                                    </p:animRot>
                                    <p:animRot by="120000">
                                      <p:cBhvr>
                                        <p:cTn id="10" dur="200" fill="hold">
                                          <p:stCondLst>
                                            <p:cond delay="800"/>
                                          </p:stCondLst>
                                        </p:cTn>
                                        <p:tgtEl>
                                          <p:spTgt spid="6">
                                            <p:graphicEl>
                                              <a:dgm id="{9ADE0FBC-8B7D-3641-B0AF-05FF7654FAEC}"/>
                                            </p:graphic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6">
                                            <p:graphicEl>
                                              <a:dgm id="{5D7C191A-AEF0-E64E-91B5-38149F83F4E6}"/>
                                            </p:graphicEl>
                                          </p:spTgt>
                                        </p:tgtEl>
                                        <p:attrNameLst>
                                          <p:attrName>r</p:attrName>
                                        </p:attrNameLst>
                                      </p:cBhvr>
                                    </p:animRot>
                                    <p:animRot by="-240000">
                                      <p:cBhvr>
                                        <p:cTn id="15" dur="200" fill="hold">
                                          <p:stCondLst>
                                            <p:cond delay="200"/>
                                          </p:stCondLst>
                                        </p:cTn>
                                        <p:tgtEl>
                                          <p:spTgt spid="6">
                                            <p:graphicEl>
                                              <a:dgm id="{5D7C191A-AEF0-E64E-91B5-38149F83F4E6}"/>
                                            </p:graphicEl>
                                          </p:spTgt>
                                        </p:tgtEl>
                                        <p:attrNameLst>
                                          <p:attrName>r</p:attrName>
                                        </p:attrNameLst>
                                      </p:cBhvr>
                                    </p:animRot>
                                    <p:animRot by="240000">
                                      <p:cBhvr>
                                        <p:cTn id="16" dur="200" fill="hold">
                                          <p:stCondLst>
                                            <p:cond delay="400"/>
                                          </p:stCondLst>
                                        </p:cTn>
                                        <p:tgtEl>
                                          <p:spTgt spid="6">
                                            <p:graphicEl>
                                              <a:dgm id="{5D7C191A-AEF0-E64E-91B5-38149F83F4E6}"/>
                                            </p:graphicEl>
                                          </p:spTgt>
                                        </p:tgtEl>
                                        <p:attrNameLst>
                                          <p:attrName>r</p:attrName>
                                        </p:attrNameLst>
                                      </p:cBhvr>
                                    </p:animRot>
                                    <p:animRot by="-240000">
                                      <p:cBhvr>
                                        <p:cTn id="17" dur="200" fill="hold">
                                          <p:stCondLst>
                                            <p:cond delay="600"/>
                                          </p:stCondLst>
                                        </p:cTn>
                                        <p:tgtEl>
                                          <p:spTgt spid="6">
                                            <p:graphicEl>
                                              <a:dgm id="{5D7C191A-AEF0-E64E-91B5-38149F83F4E6}"/>
                                            </p:graphicEl>
                                          </p:spTgt>
                                        </p:tgtEl>
                                        <p:attrNameLst>
                                          <p:attrName>r</p:attrName>
                                        </p:attrNameLst>
                                      </p:cBhvr>
                                    </p:animRot>
                                    <p:animRot by="120000">
                                      <p:cBhvr>
                                        <p:cTn id="18" dur="200" fill="hold">
                                          <p:stCondLst>
                                            <p:cond delay="800"/>
                                          </p:stCondLst>
                                        </p:cTn>
                                        <p:tgtEl>
                                          <p:spTgt spid="6">
                                            <p:graphicEl>
                                              <a:dgm id="{5D7C191A-AEF0-E64E-91B5-38149F83F4E6}"/>
                                            </p:graphic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grpId="0" nodeType="clickEffect">
                                  <p:stCondLst>
                                    <p:cond delay="0"/>
                                  </p:stCondLst>
                                  <p:childTnLst>
                                    <p:animRot by="120000">
                                      <p:cBhvr>
                                        <p:cTn id="22" dur="100" fill="hold">
                                          <p:stCondLst>
                                            <p:cond delay="0"/>
                                          </p:stCondLst>
                                        </p:cTn>
                                        <p:tgtEl>
                                          <p:spTgt spid="6">
                                            <p:graphicEl>
                                              <a:dgm id="{3FCF4EF6-FA59-BA4D-913D-2E59B9E83779}"/>
                                            </p:graphicEl>
                                          </p:spTgt>
                                        </p:tgtEl>
                                        <p:attrNameLst>
                                          <p:attrName>r</p:attrName>
                                        </p:attrNameLst>
                                      </p:cBhvr>
                                    </p:animRot>
                                    <p:animRot by="-240000">
                                      <p:cBhvr>
                                        <p:cTn id="23" dur="200" fill="hold">
                                          <p:stCondLst>
                                            <p:cond delay="200"/>
                                          </p:stCondLst>
                                        </p:cTn>
                                        <p:tgtEl>
                                          <p:spTgt spid="6">
                                            <p:graphicEl>
                                              <a:dgm id="{3FCF4EF6-FA59-BA4D-913D-2E59B9E83779}"/>
                                            </p:graphicEl>
                                          </p:spTgt>
                                        </p:tgtEl>
                                        <p:attrNameLst>
                                          <p:attrName>r</p:attrName>
                                        </p:attrNameLst>
                                      </p:cBhvr>
                                    </p:animRot>
                                    <p:animRot by="240000">
                                      <p:cBhvr>
                                        <p:cTn id="24" dur="200" fill="hold">
                                          <p:stCondLst>
                                            <p:cond delay="400"/>
                                          </p:stCondLst>
                                        </p:cTn>
                                        <p:tgtEl>
                                          <p:spTgt spid="6">
                                            <p:graphicEl>
                                              <a:dgm id="{3FCF4EF6-FA59-BA4D-913D-2E59B9E83779}"/>
                                            </p:graphicEl>
                                          </p:spTgt>
                                        </p:tgtEl>
                                        <p:attrNameLst>
                                          <p:attrName>r</p:attrName>
                                        </p:attrNameLst>
                                      </p:cBhvr>
                                    </p:animRot>
                                    <p:animRot by="-240000">
                                      <p:cBhvr>
                                        <p:cTn id="25" dur="200" fill="hold">
                                          <p:stCondLst>
                                            <p:cond delay="600"/>
                                          </p:stCondLst>
                                        </p:cTn>
                                        <p:tgtEl>
                                          <p:spTgt spid="6">
                                            <p:graphicEl>
                                              <a:dgm id="{3FCF4EF6-FA59-BA4D-913D-2E59B9E83779}"/>
                                            </p:graphicEl>
                                          </p:spTgt>
                                        </p:tgtEl>
                                        <p:attrNameLst>
                                          <p:attrName>r</p:attrName>
                                        </p:attrNameLst>
                                      </p:cBhvr>
                                    </p:animRot>
                                    <p:animRot by="120000">
                                      <p:cBhvr>
                                        <p:cTn id="26" dur="200" fill="hold">
                                          <p:stCondLst>
                                            <p:cond delay="800"/>
                                          </p:stCondLst>
                                        </p:cTn>
                                        <p:tgtEl>
                                          <p:spTgt spid="6">
                                            <p:graphicEl>
                                              <a:dgm id="{3FCF4EF6-FA59-BA4D-913D-2E59B9E83779}"/>
                                            </p:graphic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grpId="0" nodeType="clickEffect">
                                  <p:stCondLst>
                                    <p:cond delay="0"/>
                                  </p:stCondLst>
                                  <p:childTnLst>
                                    <p:animRot by="120000">
                                      <p:cBhvr>
                                        <p:cTn id="30" dur="100" fill="hold">
                                          <p:stCondLst>
                                            <p:cond delay="0"/>
                                          </p:stCondLst>
                                        </p:cTn>
                                        <p:tgtEl>
                                          <p:spTgt spid="6">
                                            <p:graphicEl>
                                              <a:dgm id="{C0A52483-6562-294B-9280-00FB4164868C}"/>
                                            </p:graphicEl>
                                          </p:spTgt>
                                        </p:tgtEl>
                                        <p:attrNameLst>
                                          <p:attrName>r</p:attrName>
                                        </p:attrNameLst>
                                      </p:cBhvr>
                                    </p:animRot>
                                    <p:animRot by="-240000">
                                      <p:cBhvr>
                                        <p:cTn id="31" dur="200" fill="hold">
                                          <p:stCondLst>
                                            <p:cond delay="200"/>
                                          </p:stCondLst>
                                        </p:cTn>
                                        <p:tgtEl>
                                          <p:spTgt spid="6">
                                            <p:graphicEl>
                                              <a:dgm id="{C0A52483-6562-294B-9280-00FB4164868C}"/>
                                            </p:graphicEl>
                                          </p:spTgt>
                                        </p:tgtEl>
                                        <p:attrNameLst>
                                          <p:attrName>r</p:attrName>
                                        </p:attrNameLst>
                                      </p:cBhvr>
                                    </p:animRot>
                                    <p:animRot by="240000">
                                      <p:cBhvr>
                                        <p:cTn id="32" dur="200" fill="hold">
                                          <p:stCondLst>
                                            <p:cond delay="400"/>
                                          </p:stCondLst>
                                        </p:cTn>
                                        <p:tgtEl>
                                          <p:spTgt spid="6">
                                            <p:graphicEl>
                                              <a:dgm id="{C0A52483-6562-294B-9280-00FB4164868C}"/>
                                            </p:graphicEl>
                                          </p:spTgt>
                                        </p:tgtEl>
                                        <p:attrNameLst>
                                          <p:attrName>r</p:attrName>
                                        </p:attrNameLst>
                                      </p:cBhvr>
                                    </p:animRot>
                                    <p:animRot by="-240000">
                                      <p:cBhvr>
                                        <p:cTn id="33" dur="200" fill="hold">
                                          <p:stCondLst>
                                            <p:cond delay="600"/>
                                          </p:stCondLst>
                                        </p:cTn>
                                        <p:tgtEl>
                                          <p:spTgt spid="6">
                                            <p:graphicEl>
                                              <a:dgm id="{C0A52483-6562-294B-9280-00FB4164868C}"/>
                                            </p:graphicEl>
                                          </p:spTgt>
                                        </p:tgtEl>
                                        <p:attrNameLst>
                                          <p:attrName>r</p:attrName>
                                        </p:attrNameLst>
                                      </p:cBhvr>
                                    </p:animRot>
                                    <p:animRot by="120000">
                                      <p:cBhvr>
                                        <p:cTn id="34" dur="200" fill="hold">
                                          <p:stCondLst>
                                            <p:cond delay="800"/>
                                          </p:stCondLst>
                                        </p:cTn>
                                        <p:tgtEl>
                                          <p:spTgt spid="6">
                                            <p:graphicEl>
                                              <a:dgm id="{C0A52483-6562-294B-9280-00FB4164868C}"/>
                                            </p:graphic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32" presetClass="emph" presetSubtype="0" fill="hold" grpId="0" nodeType="clickEffect">
                                  <p:stCondLst>
                                    <p:cond delay="0"/>
                                  </p:stCondLst>
                                  <p:childTnLst>
                                    <p:animRot by="120000">
                                      <p:cBhvr>
                                        <p:cTn id="38" dur="100" fill="hold">
                                          <p:stCondLst>
                                            <p:cond delay="0"/>
                                          </p:stCondLst>
                                        </p:cTn>
                                        <p:tgtEl>
                                          <p:spTgt spid="6">
                                            <p:graphicEl>
                                              <a:dgm id="{36C389F5-A15B-0E40-9784-DB65C8603FD1}"/>
                                            </p:graphicEl>
                                          </p:spTgt>
                                        </p:tgtEl>
                                        <p:attrNameLst>
                                          <p:attrName>r</p:attrName>
                                        </p:attrNameLst>
                                      </p:cBhvr>
                                    </p:animRot>
                                    <p:animRot by="-240000">
                                      <p:cBhvr>
                                        <p:cTn id="39" dur="200" fill="hold">
                                          <p:stCondLst>
                                            <p:cond delay="200"/>
                                          </p:stCondLst>
                                        </p:cTn>
                                        <p:tgtEl>
                                          <p:spTgt spid="6">
                                            <p:graphicEl>
                                              <a:dgm id="{36C389F5-A15B-0E40-9784-DB65C8603FD1}"/>
                                            </p:graphicEl>
                                          </p:spTgt>
                                        </p:tgtEl>
                                        <p:attrNameLst>
                                          <p:attrName>r</p:attrName>
                                        </p:attrNameLst>
                                      </p:cBhvr>
                                    </p:animRot>
                                    <p:animRot by="240000">
                                      <p:cBhvr>
                                        <p:cTn id="40" dur="200" fill="hold">
                                          <p:stCondLst>
                                            <p:cond delay="400"/>
                                          </p:stCondLst>
                                        </p:cTn>
                                        <p:tgtEl>
                                          <p:spTgt spid="6">
                                            <p:graphicEl>
                                              <a:dgm id="{36C389F5-A15B-0E40-9784-DB65C8603FD1}"/>
                                            </p:graphicEl>
                                          </p:spTgt>
                                        </p:tgtEl>
                                        <p:attrNameLst>
                                          <p:attrName>r</p:attrName>
                                        </p:attrNameLst>
                                      </p:cBhvr>
                                    </p:animRot>
                                    <p:animRot by="-240000">
                                      <p:cBhvr>
                                        <p:cTn id="41" dur="200" fill="hold">
                                          <p:stCondLst>
                                            <p:cond delay="600"/>
                                          </p:stCondLst>
                                        </p:cTn>
                                        <p:tgtEl>
                                          <p:spTgt spid="6">
                                            <p:graphicEl>
                                              <a:dgm id="{36C389F5-A15B-0E40-9784-DB65C8603FD1}"/>
                                            </p:graphicEl>
                                          </p:spTgt>
                                        </p:tgtEl>
                                        <p:attrNameLst>
                                          <p:attrName>r</p:attrName>
                                        </p:attrNameLst>
                                      </p:cBhvr>
                                    </p:animRot>
                                    <p:animRot by="120000">
                                      <p:cBhvr>
                                        <p:cTn id="42" dur="200" fill="hold">
                                          <p:stCondLst>
                                            <p:cond delay="800"/>
                                          </p:stCondLst>
                                        </p:cTn>
                                        <p:tgtEl>
                                          <p:spTgt spid="6">
                                            <p:graphicEl>
                                              <a:dgm id="{36C389F5-A15B-0E40-9784-DB65C8603FD1}"/>
                                            </p:graphic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32" presetClass="emph" presetSubtype="0" fill="hold" grpId="0" nodeType="clickEffect">
                                  <p:stCondLst>
                                    <p:cond delay="0"/>
                                  </p:stCondLst>
                                  <p:childTnLst>
                                    <p:animRot by="120000">
                                      <p:cBhvr>
                                        <p:cTn id="46" dur="100" fill="hold">
                                          <p:stCondLst>
                                            <p:cond delay="0"/>
                                          </p:stCondLst>
                                        </p:cTn>
                                        <p:tgtEl>
                                          <p:spTgt spid="6">
                                            <p:graphicEl>
                                              <a:dgm id="{DFEF0334-4A02-B24E-9C4D-D420D71EC30E}"/>
                                            </p:graphicEl>
                                          </p:spTgt>
                                        </p:tgtEl>
                                        <p:attrNameLst>
                                          <p:attrName>r</p:attrName>
                                        </p:attrNameLst>
                                      </p:cBhvr>
                                    </p:animRot>
                                    <p:animRot by="-240000">
                                      <p:cBhvr>
                                        <p:cTn id="47" dur="200" fill="hold">
                                          <p:stCondLst>
                                            <p:cond delay="200"/>
                                          </p:stCondLst>
                                        </p:cTn>
                                        <p:tgtEl>
                                          <p:spTgt spid="6">
                                            <p:graphicEl>
                                              <a:dgm id="{DFEF0334-4A02-B24E-9C4D-D420D71EC30E}"/>
                                            </p:graphicEl>
                                          </p:spTgt>
                                        </p:tgtEl>
                                        <p:attrNameLst>
                                          <p:attrName>r</p:attrName>
                                        </p:attrNameLst>
                                      </p:cBhvr>
                                    </p:animRot>
                                    <p:animRot by="240000">
                                      <p:cBhvr>
                                        <p:cTn id="48" dur="200" fill="hold">
                                          <p:stCondLst>
                                            <p:cond delay="400"/>
                                          </p:stCondLst>
                                        </p:cTn>
                                        <p:tgtEl>
                                          <p:spTgt spid="6">
                                            <p:graphicEl>
                                              <a:dgm id="{DFEF0334-4A02-B24E-9C4D-D420D71EC30E}"/>
                                            </p:graphicEl>
                                          </p:spTgt>
                                        </p:tgtEl>
                                        <p:attrNameLst>
                                          <p:attrName>r</p:attrName>
                                        </p:attrNameLst>
                                      </p:cBhvr>
                                    </p:animRot>
                                    <p:animRot by="-240000">
                                      <p:cBhvr>
                                        <p:cTn id="49" dur="200" fill="hold">
                                          <p:stCondLst>
                                            <p:cond delay="600"/>
                                          </p:stCondLst>
                                        </p:cTn>
                                        <p:tgtEl>
                                          <p:spTgt spid="6">
                                            <p:graphicEl>
                                              <a:dgm id="{DFEF0334-4A02-B24E-9C4D-D420D71EC30E}"/>
                                            </p:graphicEl>
                                          </p:spTgt>
                                        </p:tgtEl>
                                        <p:attrNameLst>
                                          <p:attrName>r</p:attrName>
                                        </p:attrNameLst>
                                      </p:cBhvr>
                                    </p:animRot>
                                    <p:animRot by="120000">
                                      <p:cBhvr>
                                        <p:cTn id="50" dur="200" fill="hold">
                                          <p:stCondLst>
                                            <p:cond delay="800"/>
                                          </p:stCondLst>
                                        </p:cTn>
                                        <p:tgtEl>
                                          <p:spTgt spid="6">
                                            <p:graphicEl>
                                              <a:dgm id="{DFEF0334-4A02-B24E-9C4D-D420D71EC30E}"/>
                                            </p:graphicEl>
                                          </p:spTgt>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32" presetClass="emph" presetSubtype="0" fill="hold" grpId="0" nodeType="clickEffect">
                                  <p:stCondLst>
                                    <p:cond delay="0"/>
                                  </p:stCondLst>
                                  <p:childTnLst>
                                    <p:animRot by="120000">
                                      <p:cBhvr>
                                        <p:cTn id="54" dur="100" fill="hold">
                                          <p:stCondLst>
                                            <p:cond delay="0"/>
                                          </p:stCondLst>
                                        </p:cTn>
                                        <p:tgtEl>
                                          <p:spTgt spid="6">
                                            <p:graphicEl>
                                              <a:dgm id="{A86C3EA3-D42B-E940-B731-B5190B3E712A}"/>
                                            </p:graphicEl>
                                          </p:spTgt>
                                        </p:tgtEl>
                                        <p:attrNameLst>
                                          <p:attrName>r</p:attrName>
                                        </p:attrNameLst>
                                      </p:cBhvr>
                                    </p:animRot>
                                    <p:animRot by="-240000">
                                      <p:cBhvr>
                                        <p:cTn id="55" dur="200" fill="hold">
                                          <p:stCondLst>
                                            <p:cond delay="200"/>
                                          </p:stCondLst>
                                        </p:cTn>
                                        <p:tgtEl>
                                          <p:spTgt spid="6">
                                            <p:graphicEl>
                                              <a:dgm id="{A86C3EA3-D42B-E940-B731-B5190B3E712A}"/>
                                            </p:graphicEl>
                                          </p:spTgt>
                                        </p:tgtEl>
                                        <p:attrNameLst>
                                          <p:attrName>r</p:attrName>
                                        </p:attrNameLst>
                                      </p:cBhvr>
                                    </p:animRot>
                                    <p:animRot by="240000">
                                      <p:cBhvr>
                                        <p:cTn id="56" dur="200" fill="hold">
                                          <p:stCondLst>
                                            <p:cond delay="400"/>
                                          </p:stCondLst>
                                        </p:cTn>
                                        <p:tgtEl>
                                          <p:spTgt spid="6">
                                            <p:graphicEl>
                                              <a:dgm id="{A86C3EA3-D42B-E940-B731-B5190B3E712A}"/>
                                            </p:graphicEl>
                                          </p:spTgt>
                                        </p:tgtEl>
                                        <p:attrNameLst>
                                          <p:attrName>r</p:attrName>
                                        </p:attrNameLst>
                                      </p:cBhvr>
                                    </p:animRot>
                                    <p:animRot by="-240000">
                                      <p:cBhvr>
                                        <p:cTn id="57" dur="200" fill="hold">
                                          <p:stCondLst>
                                            <p:cond delay="600"/>
                                          </p:stCondLst>
                                        </p:cTn>
                                        <p:tgtEl>
                                          <p:spTgt spid="6">
                                            <p:graphicEl>
                                              <a:dgm id="{A86C3EA3-D42B-E940-B731-B5190B3E712A}"/>
                                            </p:graphicEl>
                                          </p:spTgt>
                                        </p:tgtEl>
                                        <p:attrNameLst>
                                          <p:attrName>r</p:attrName>
                                        </p:attrNameLst>
                                      </p:cBhvr>
                                    </p:animRot>
                                    <p:animRot by="120000">
                                      <p:cBhvr>
                                        <p:cTn id="58" dur="200" fill="hold">
                                          <p:stCondLst>
                                            <p:cond delay="800"/>
                                          </p:stCondLst>
                                        </p:cTn>
                                        <p:tgtEl>
                                          <p:spTgt spid="6">
                                            <p:graphicEl>
                                              <a:dgm id="{A86C3EA3-D42B-E940-B731-B5190B3E712A}"/>
                                            </p:graphicEl>
                                          </p:spTgt>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32" presetClass="emph" presetSubtype="0" fill="hold" grpId="0" nodeType="clickEffect">
                                  <p:stCondLst>
                                    <p:cond delay="0"/>
                                  </p:stCondLst>
                                  <p:childTnLst>
                                    <p:animRot by="120000">
                                      <p:cBhvr>
                                        <p:cTn id="62" dur="100" fill="hold">
                                          <p:stCondLst>
                                            <p:cond delay="0"/>
                                          </p:stCondLst>
                                        </p:cTn>
                                        <p:tgtEl>
                                          <p:spTgt spid="6">
                                            <p:graphicEl>
                                              <a:dgm id="{6C110247-03E2-BE4E-9547-39E1B1D31CA4}"/>
                                            </p:graphicEl>
                                          </p:spTgt>
                                        </p:tgtEl>
                                        <p:attrNameLst>
                                          <p:attrName>r</p:attrName>
                                        </p:attrNameLst>
                                      </p:cBhvr>
                                    </p:animRot>
                                    <p:animRot by="-240000">
                                      <p:cBhvr>
                                        <p:cTn id="63" dur="200" fill="hold">
                                          <p:stCondLst>
                                            <p:cond delay="200"/>
                                          </p:stCondLst>
                                        </p:cTn>
                                        <p:tgtEl>
                                          <p:spTgt spid="6">
                                            <p:graphicEl>
                                              <a:dgm id="{6C110247-03E2-BE4E-9547-39E1B1D31CA4}"/>
                                            </p:graphicEl>
                                          </p:spTgt>
                                        </p:tgtEl>
                                        <p:attrNameLst>
                                          <p:attrName>r</p:attrName>
                                        </p:attrNameLst>
                                      </p:cBhvr>
                                    </p:animRot>
                                    <p:animRot by="240000">
                                      <p:cBhvr>
                                        <p:cTn id="64" dur="200" fill="hold">
                                          <p:stCondLst>
                                            <p:cond delay="400"/>
                                          </p:stCondLst>
                                        </p:cTn>
                                        <p:tgtEl>
                                          <p:spTgt spid="6">
                                            <p:graphicEl>
                                              <a:dgm id="{6C110247-03E2-BE4E-9547-39E1B1D31CA4}"/>
                                            </p:graphicEl>
                                          </p:spTgt>
                                        </p:tgtEl>
                                        <p:attrNameLst>
                                          <p:attrName>r</p:attrName>
                                        </p:attrNameLst>
                                      </p:cBhvr>
                                    </p:animRot>
                                    <p:animRot by="-240000">
                                      <p:cBhvr>
                                        <p:cTn id="65" dur="200" fill="hold">
                                          <p:stCondLst>
                                            <p:cond delay="600"/>
                                          </p:stCondLst>
                                        </p:cTn>
                                        <p:tgtEl>
                                          <p:spTgt spid="6">
                                            <p:graphicEl>
                                              <a:dgm id="{6C110247-03E2-BE4E-9547-39E1B1D31CA4}"/>
                                            </p:graphicEl>
                                          </p:spTgt>
                                        </p:tgtEl>
                                        <p:attrNameLst>
                                          <p:attrName>r</p:attrName>
                                        </p:attrNameLst>
                                      </p:cBhvr>
                                    </p:animRot>
                                    <p:animRot by="120000">
                                      <p:cBhvr>
                                        <p:cTn id="66" dur="200" fill="hold">
                                          <p:stCondLst>
                                            <p:cond delay="800"/>
                                          </p:stCondLst>
                                        </p:cTn>
                                        <p:tgtEl>
                                          <p:spTgt spid="6">
                                            <p:graphicEl>
                                              <a:dgm id="{6C110247-03E2-BE4E-9547-39E1B1D31CA4}"/>
                                            </p:graphicEl>
                                          </p:spTgt>
                                        </p:tgtEl>
                                        <p:attrNameLst>
                                          <p:attrName>r</p:attrName>
                                        </p:attrNameLst>
                                      </p:cBhvr>
                                    </p:animRo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056418" cy="3773422"/>
          </a:xfrm>
        </p:spPr>
        <p:txBody>
          <a:bodyPr>
            <a:noAutofit/>
          </a:bodyPr>
          <a:lstStyle/>
          <a:p>
            <a:pPr marL="285750" indent="-285750" algn="just">
              <a:buFont typeface="Lucida Grande"/>
              <a:buChar char="➽"/>
            </a:pPr>
            <a:r>
              <a:rPr lang="es-ES_tradnl" sz="1500" b="1" dirty="0"/>
              <a:t>Introducción</a:t>
            </a:r>
          </a:p>
          <a:p>
            <a:pPr marL="554038" indent="-285750" algn="just">
              <a:buFont typeface="Wingdings" charset="2"/>
              <a:buChar char="§"/>
            </a:pPr>
            <a:r>
              <a:rPr lang="es-ES_tradnl" sz="1500" dirty="0"/>
              <a:t>Todo sistema de aislamiento sin importar su condición tiene una cantidad medible de pérdidas dieléctricas.</a:t>
            </a:r>
          </a:p>
          <a:p>
            <a:pPr marL="554038" indent="-285750" algn="just">
              <a:buFont typeface="Wingdings" charset="2"/>
              <a:buChar char="§"/>
            </a:pPr>
            <a:r>
              <a:rPr lang="es-ES_tradnl" sz="1500" dirty="0"/>
              <a:t>El envejecimiento del material aislante es causa un incremento en las pérdidas del dieléctrico; con lo cual aumenta la probabilidad de fallo en los sistemas aislantes.</a:t>
            </a:r>
          </a:p>
          <a:p>
            <a:pPr marL="554038" lvl="0" indent="-285750" algn="just">
              <a:buFont typeface="Wingdings" charset="2"/>
              <a:buChar char="§"/>
            </a:pPr>
            <a:endParaRPr lang="es-ES_tradnl" sz="1500" dirty="0"/>
          </a:p>
        </p:txBody>
      </p:sp>
      <p:pic>
        <p:nvPicPr>
          <p:cNvPr id="4" name="Imagen 3" descr="Captura de pantalla 2011-07-07 a las 17.51.33.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36799" y="2418883"/>
            <a:ext cx="2205444" cy="2396311"/>
          </a:xfrm>
          <a:prstGeom prst="rect">
            <a:avLst/>
          </a:prstGeom>
        </p:spPr>
      </p:pic>
      <p:pic>
        <p:nvPicPr>
          <p:cNvPr id="5" name="Imagen 4"/>
          <p:cNvPicPr>
            <a:picLocks noChangeAspect="1"/>
          </p:cNvPicPr>
          <p:nvPr/>
        </p:nvPicPr>
        <p:blipFill rotWithShape="1">
          <a:blip r:embed="rId3"/>
          <a:srcRect r="27714"/>
          <a:stretch/>
        </p:blipFill>
        <p:spPr>
          <a:xfrm>
            <a:off x="4995434" y="2492035"/>
            <a:ext cx="2204097" cy="2323159"/>
          </a:xfrm>
          <a:prstGeom prst="rect">
            <a:avLst/>
          </a:prstGeom>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5888921" cy="3773422"/>
          </a:xfrm>
        </p:spPr>
        <p:txBody>
          <a:bodyPr>
            <a:noAutofit/>
          </a:bodyPr>
          <a:lstStyle/>
          <a:p>
            <a:pPr marL="285750" indent="-285750" algn="just">
              <a:buFont typeface="Lucida Grande"/>
              <a:buChar char="➽"/>
            </a:pPr>
            <a:r>
              <a:rPr lang="es-ES_tradnl" sz="1500" b="1" dirty="0" smtClean="0"/>
              <a:t>Introducción</a:t>
            </a:r>
          </a:p>
          <a:p>
            <a:pPr marL="495300" indent="-263525" algn="just">
              <a:buFont typeface="Wingdings" charset="2"/>
              <a:buChar char="§"/>
            </a:pPr>
            <a:r>
              <a:rPr lang="es-ES_tradnl" sz="1500" dirty="0" smtClean="0"/>
              <a:t>Aislamiento </a:t>
            </a:r>
            <a:r>
              <a:rPr lang="es-ES_tradnl" sz="1500" dirty="0"/>
              <a:t>“ideal”</a:t>
            </a:r>
          </a:p>
          <a:p>
            <a:pPr marL="541338" indent="0" algn="just">
              <a:buNone/>
            </a:pPr>
            <a:r>
              <a:rPr lang="es-ES_tradnl" sz="1500" dirty="0"/>
              <a:t>En un “sistema de aislamiento ideal” conectado a una fuente de tensión alterna, la corriente es 100% capacitiva y adelanta a la tensión en 90 grados exactamente.</a:t>
            </a:r>
          </a:p>
          <a:p>
            <a:pPr marL="554038" lvl="0" indent="-285750" algn="just">
              <a:buFont typeface="Wingdings" charset="2"/>
              <a:buChar char="§"/>
            </a:pPr>
            <a:endParaRPr lang="es-ES_tradnl" sz="1500" dirty="0"/>
          </a:p>
        </p:txBody>
      </p:sp>
      <p:sp>
        <p:nvSpPr>
          <p:cNvPr id="5" name="Picture 4"/>
          <p:cNvSpPr>
            <a:spLocks noChangeAspect="1" noChangeArrowheads="1"/>
          </p:cNvSpPr>
          <p:nvPr/>
        </p:nvSpPr>
        <p:spPr bwMode="auto">
          <a:xfrm>
            <a:off x="834783" y="2944612"/>
            <a:ext cx="1952625"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7" name="Text Box 5"/>
          <p:cNvSpPr txBox="1">
            <a:spLocks noChangeArrowheads="1"/>
          </p:cNvSpPr>
          <p:nvPr/>
        </p:nvSpPr>
        <p:spPr bwMode="auto">
          <a:xfrm>
            <a:off x="2688124" y="3554212"/>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dirty="0"/>
              <a:t>=</a:t>
            </a:r>
          </a:p>
        </p:txBody>
      </p:sp>
      <p:sp>
        <p:nvSpPr>
          <p:cNvPr id="8" name="Line 6"/>
          <p:cNvSpPr>
            <a:spLocks noChangeShapeType="1"/>
          </p:cNvSpPr>
          <p:nvPr/>
        </p:nvSpPr>
        <p:spPr bwMode="auto">
          <a:xfrm>
            <a:off x="3130039" y="3173212"/>
            <a:ext cx="0" cy="99060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9" name="Line 7"/>
          <p:cNvSpPr>
            <a:spLocks noChangeShapeType="1"/>
          </p:cNvSpPr>
          <p:nvPr/>
        </p:nvSpPr>
        <p:spPr bwMode="auto">
          <a:xfrm>
            <a:off x="3841239" y="3173212"/>
            <a:ext cx="0" cy="99060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10" name="Rectangle 8" descr="Light upward diagonal"/>
          <p:cNvSpPr>
            <a:spLocks noChangeArrowheads="1"/>
          </p:cNvSpPr>
          <p:nvPr/>
        </p:nvSpPr>
        <p:spPr bwMode="auto">
          <a:xfrm>
            <a:off x="3218939" y="3173212"/>
            <a:ext cx="533400" cy="990600"/>
          </a:xfrm>
          <a:prstGeom prst="rect">
            <a:avLst/>
          </a:prstGeom>
          <a:pattFill prst="ltUpDiag">
            <a:fgClr>
              <a:schemeClr val="accent1"/>
            </a:fgClr>
            <a:bgClr>
              <a:schemeClr val="folHlink"/>
            </a:bgClr>
          </a:pattFill>
          <a:ln w="12700">
            <a:solidFill>
              <a:schemeClr val="tx1"/>
            </a:solidFill>
            <a:miter lim="800000"/>
            <a:headEnd type="none" w="sm" len="sm"/>
            <a:tailEnd type="none" w="sm" len="sm"/>
          </a:ln>
        </p:spPr>
        <p:txBody>
          <a:bodyPr wrap="none" anchor="ctr">
            <a:spAutoFit/>
          </a:bodyPr>
          <a:lstStyle/>
          <a:p>
            <a:endParaRPr lang="en-US" dirty="0"/>
          </a:p>
        </p:txBody>
      </p:sp>
      <p:sp>
        <p:nvSpPr>
          <p:cNvPr id="11" name="Text Box 9"/>
          <p:cNvSpPr txBox="1">
            <a:spLocks noChangeArrowheads="1"/>
          </p:cNvSpPr>
          <p:nvPr/>
        </p:nvSpPr>
        <p:spPr bwMode="auto">
          <a:xfrm>
            <a:off x="4010644" y="3516112"/>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dirty="0"/>
              <a:t>=</a:t>
            </a:r>
          </a:p>
        </p:txBody>
      </p:sp>
      <p:sp>
        <p:nvSpPr>
          <p:cNvPr id="12" name="Text Box 11"/>
          <p:cNvSpPr txBox="1">
            <a:spLocks noChangeArrowheads="1"/>
          </p:cNvSpPr>
          <p:nvPr/>
        </p:nvSpPr>
        <p:spPr bwMode="auto">
          <a:xfrm>
            <a:off x="3809167" y="3199813"/>
            <a:ext cx="211831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smtClean="0"/>
              <a:t>Capacitancia</a:t>
            </a:r>
          </a:p>
        </p:txBody>
      </p:sp>
      <p:sp>
        <p:nvSpPr>
          <p:cNvPr id="13" name="Text Box 12"/>
          <p:cNvSpPr txBox="1">
            <a:spLocks noChangeArrowheads="1"/>
          </p:cNvSpPr>
          <p:nvPr/>
        </p:nvSpPr>
        <p:spPr bwMode="auto">
          <a:xfrm>
            <a:off x="5344792" y="3490712"/>
            <a:ext cx="38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dirty="0"/>
              <a:t>=</a:t>
            </a:r>
          </a:p>
        </p:txBody>
      </p:sp>
      <p:grpSp>
        <p:nvGrpSpPr>
          <p:cNvPr id="14" name="Group 22"/>
          <p:cNvGrpSpPr>
            <a:grpSpLocks/>
          </p:cNvGrpSpPr>
          <p:nvPr/>
        </p:nvGrpSpPr>
        <p:grpSpPr bwMode="auto">
          <a:xfrm>
            <a:off x="6016387" y="2810508"/>
            <a:ext cx="1371600" cy="1822450"/>
            <a:chOff x="4704" y="2256"/>
            <a:chExt cx="864" cy="1148"/>
          </a:xfrm>
        </p:grpSpPr>
        <p:sp>
          <p:nvSpPr>
            <p:cNvPr id="15" name="Line 13"/>
            <p:cNvSpPr>
              <a:spLocks noChangeShapeType="1"/>
            </p:cNvSpPr>
            <p:nvPr/>
          </p:nvSpPr>
          <p:spPr bwMode="auto">
            <a:xfrm>
              <a:off x="4704" y="3168"/>
              <a:ext cx="720" cy="0"/>
            </a:xfrm>
            <a:prstGeom prst="line">
              <a:avLst/>
            </a:prstGeom>
            <a:noFill/>
            <a:ln w="19050">
              <a:solidFill>
                <a:schemeClr val="tx1"/>
              </a:solidFill>
              <a:miter lim="800000"/>
              <a:headEnd type="none" w="sm" len="sm"/>
              <a:tailEnd type="triangl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16" name="Line 14"/>
            <p:cNvSpPr>
              <a:spLocks noChangeShapeType="1"/>
            </p:cNvSpPr>
            <p:nvPr/>
          </p:nvSpPr>
          <p:spPr bwMode="auto">
            <a:xfrm flipV="1">
              <a:off x="4704" y="2352"/>
              <a:ext cx="0" cy="816"/>
            </a:xfrm>
            <a:prstGeom prst="line">
              <a:avLst/>
            </a:prstGeom>
            <a:noFill/>
            <a:ln w="19050">
              <a:solidFill>
                <a:srgbClr val="000000"/>
              </a:solidFill>
              <a:miter lim="800000"/>
              <a:headEnd type="none" w="sm" len="sm"/>
              <a:tailEnd type="triangl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17" name="Text Box 15"/>
            <p:cNvSpPr txBox="1">
              <a:spLocks noChangeArrowheads="1"/>
            </p:cNvSpPr>
            <p:nvPr/>
          </p:nvSpPr>
          <p:spPr bwMode="auto">
            <a:xfrm>
              <a:off x="5232" y="3192"/>
              <a:ext cx="336"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600" b="1" dirty="0" smtClean="0"/>
                <a:t>Us</a:t>
              </a:r>
              <a:endParaRPr lang="en-US" sz="1600" b="1" dirty="0"/>
            </a:p>
          </p:txBody>
        </p:sp>
        <p:sp>
          <p:nvSpPr>
            <p:cNvPr id="18" name="Text Box 16"/>
            <p:cNvSpPr txBox="1">
              <a:spLocks noChangeArrowheads="1"/>
            </p:cNvSpPr>
            <p:nvPr/>
          </p:nvSpPr>
          <p:spPr bwMode="auto">
            <a:xfrm>
              <a:off x="4704" y="2256"/>
              <a:ext cx="288"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600" b="1" dirty="0">
                  <a:solidFill>
                    <a:schemeClr val="folHlink"/>
                  </a:solidFill>
                </a:rPr>
                <a:t>Ic</a:t>
              </a:r>
            </a:p>
          </p:txBody>
        </p:sp>
      </p:grpSp>
      <p:grpSp>
        <p:nvGrpSpPr>
          <p:cNvPr id="19" name="Group 17"/>
          <p:cNvGrpSpPr>
            <a:grpSpLocks/>
          </p:cNvGrpSpPr>
          <p:nvPr/>
        </p:nvGrpSpPr>
        <p:grpSpPr bwMode="auto">
          <a:xfrm rot="-5400000">
            <a:off x="4681915" y="3357362"/>
            <a:ext cx="304800" cy="774700"/>
            <a:chOff x="3320" y="1512"/>
            <a:chExt cx="192" cy="488"/>
          </a:xfrm>
        </p:grpSpPr>
        <p:sp>
          <p:nvSpPr>
            <p:cNvPr id="20" name="Line 18"/>
            <p:cNvSpPr>
              <a:spLocks noChangeShapeType="1"/>
            </p:cNvSpPr>
            <p:nvPr/>
          </p:nvSpPr>
          <p:spPr bwMode="auto">
            <a:xfrm>
              <a:off x="3416" y="1512"/>
              <a:ext cx="0" cy="192"/>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21" name="Line 19"/>
            <p:cNvSpPr>
              <a:spLocks noChangeShapeType="1"/>
            </p:cNvSpPr>
            <p:nvPr/>
          </p:nvSpPr>
          <p:spPr bwMode="auto">
            <a:xfrm>
              <a:off x="3416" y="1808"/>
              <a:ext cx="0" cy="192"/>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22" name="Line 20"/>
            <p:cNvSpPr>
              <a:spLocks noChangeShapeType="1"/>
            </p:cNvSpPr>
            <p:nvPr/>
          </p:nvSpPr>
          <p:spPr bwMode="auto">
            <a:xfrm>
              <a:off x="3320" y="1704"/>
              <a:ext cx="192" cy="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a:spAutoFit/>
            </a:bodyPr>
            <a:lstStyle/>
            <a:p>
              <a:endParaRPr lang="es-ES" dirty="0"/>
            </a:p>
          </p:txBody>
        </p:sp>
        <p:sp>
          <p:nvSpPr>
            <p:cNvPr id="23" name="Line 21"/>
            <p:cNvSpPr>
              <a:spLocks noChangeShapeType="1"/>
            </p:cNvSpPr>
            <p:nvPr/>
          </p:nvSpPr>
          <p:spPr bwMode="auto">
            <a:xfrm>
              <a:off x="3320" y="1800"/>
              <a:ext cx="192" cy="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a:spAutoFit/>
            </a:bodyPr>
            <a:lstStyle/>
            <a:p>
              <a:endParaRPr lang="es-ES" dirty="0"/>
            </a:p>
          </p:txBody>
        </p:sp>
      </p:grpSp>
      <p:sp>
        <p:nvSpPr>
          <p:cNvPr id="24" name="Text Box 26"/>
          <p:cNvSpPr txBox="1">
            <a:spLocks noChangeArrowheads="1"/>
          </p:cNvSpPr>
          <p:nvPr/>
        </p:nvSpPr>
        <p:spPr bwMode="auto">
          <a:xfrm>
            <a:off x="6016387" y="2810508"/>
            <a:ext cx="4572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600" b="1" dirty="0">
                <a:solidFill>
                  <a:srgbClr val="000000"/>
                </a:solidFill>
              </a:rPr>
              <a:t>Ic</a:t>
            </a:r>
          </a:p>
        </p:txBody>
      </p:sp>
      <p:pic>
        <p:nvPicPr>
          <p:cNvPr id="25"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8002" y="2628660"/>
            <a:ext cx="2010311" cy="21865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14546333"/>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487680" y="1041772"/>
            <a:ext cx="8432800" cy="3773422"/>
          </a:xfrm>
        </p:spPr>
        <p:txBody>
          <a:bodyPr>
            <a:noAutofit/>
          </a:bodyPr>
          <a:lstStyle/>
          <a:p>
            <a:pPr marL="285750" indent="-285750" algn="just">
              <a:buFont typeface="Lucida Grande"/>
              <a:buChar char="➽"/>
            </a:pPr>
            <a:r>
              <a:rPr lang="es-ES_tradnl" sz="1500" b="1" dirty="0" smtClean="0"/>
              <a:t>Introducción</a:t>
            </a:r>
          </a:p>
          <a:p>
            <a:pPr marL="541338" indent="-217488" algn="just">
              <a:buFont typeface="Wingdings" charset="2"/>
              <a:buChar char="§"/>
            </a:pPr>
            <a:r>
              <a:rPr lang="es-ES_tradnl" sz="1500" dirty="0" smtClean="0"/>
              <a:t>Aislamiento </a:t>
            </a:r>
            <a:r>
              <a:rPr lang="es-ES_tradnl" sz="1500" dirty="0"/>
              <a:t>“real”</a:t>
            </a:r>
          </a:p>
          <a:p>
            <a:pPr marL="541338" indent="0" algn="just">
              <a:buNone/>
            </a:pPr>
            <a:r>
              <a:rPr lang="es-ES_tradnl" sz="1500" b="1" dirty="0">
                <a:solidFill>
                  <a:srgbClr val="FF0000"/>
                </a:solidFill>
              </a:rPr>
              <a:t>No existe ningún aislamiento ideal. </a:t>
            </a:r>
          </a:p>
          <a:p>
            <a:pPr marL="541338" indent="0" algn="just">
              <a:buNone/>
            </a:pPr>
            <a:r>
              <a:rPr lang="es-ES_tradnl" sz="1500" dirty="0"/>
              <a:t>Una pequeña cantidad de corriente fluye a través del material aislante y se denomina corriente de fuga.</a:t>
            </a:r>
          </a:p>
          <a:p>
            <a:pPr marL="541338" indent="0" algn="just">
              <a:buNone/>
            </a:pPr>
            <a:r>
              <a:rPr lang="es-ES_tradnl" sz="1500" dirty="0"/>
              <a:t>En condiciones reales de trabajo de un aislamiento, adicionalmente a la corriente capacitiva, aparece una corriente resistiva (pérdidas) en fase con la tensión. </a:t>
            </a:r>
          </a:p>
          <a:p>
            <a:pPr marL="554038" lvl="0" indent="-285750" algn="just">
              <a:buFont typeface="Wingdings" charset="2"/>
              <a:buChar char="§"/>
            </a:pPr>
            <a:endParaRPr lang="es-ES_tradnl" sz="1500" dirty="0"/>
          </a:p>
        </p:txBody>
      </p:sp>
      <p:sp>
        <p:nvSpPr>
          <p:cNvPr id="4" name="Picture 4"/>
          <p:cNvSpPr>
            <a:spLocks noChangeAspect="1" noChangeArrowheads="1"/>
          </p:cNvSpPr>
          <p:nvPr/>
        </p:nvSpPr>
        <p:spPr bwMode="auto">
          <a:xfrm>
            <a:off x="1868373" y="2959618"/>
            <a:ext cx="1952625" cy="141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200" dirty="0"/>
          </a:p>
        </p:txBody>
      </p:sp>
      <p:sp>
        <p:nvSpPr>
          <p:cNvPr id="5" name="Text Box 5"/>
          <p:cNvSpPr txBox="1">
            <a:spLocks noChangeArrowheads="1"/>
          </p:cNvSpPr>
          <p:nvPr/>
        </p:nvSpPr>
        <p:spPr bwMode="auto">
          <a:xfrm>
            <a:off x="3721714" y="3569218"/>
            <a:ext cx="381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a:t>
            </a:r>
          </a:p>
        </p:txBody>
      </p:sp>
      <p:sp>
        <p:nvSpPr>
          <p:cNvPr id="10" name="Text Box 9"/>
          <p:cNvSpPr txBox="1">
            <a:spLocks noChangeArrowheads="1"/>
          </p:cNvSpPr>
          <p:nvPr/>
        </p:nvSpPr>
        <p:spPr bwMode="auto">
          <a:xfrm>
            <a:off x="5044234" y="3531118"/>
            <a:ext cx="381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a:t>
            </a:r>
          </a:p>
        </p:txBody>
      </p:sp>
      <p:sp>
        <p:nvSpPr>
          <p:cNvPr id="11" name="Text Box 11"/>
          <p:cNvSpPr txBox="1">
            <a:spLocks noChangeArrowheads="1"/>
          </p:cNvSpPr>
          <p:nvPr/>
        </p:nvSpPr>
        <p:spPr bwMode="auto">
          <a:xfrm>
            <a:off x="4913284" y="3024180"/>
            <a:ext cx="19431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smtClean="0"/>
              <a:t>Capacitancia</a:t>
            </a:r>
          </a:p>
        </p:txBody>
      </p:sp>
      <p:sp>
        <p:nvSpPr>
          <p:cNvPr id="12" name="Text Box 12"/>
          <p:cNvSpPr txBox="1">
            <a:spLocks noChangeArrowheads="1"/>
          </p:cNvSpPr>
          <p:nvPr/>
        </p:nvSpPr>
        <p:spPr bwMode="auto">
          <a:xfrm>
            <a:off x="6378382" y="3505718"/>
            <a:ext cx="381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a:t>
            </a:r>
          </a:p>
        </p:txBody>
      </p:sp>
      <p:grpSp>
        <p:nvGrpSpPr>
          <p:cNvPr id="13" name="Group 22"/>
          <p:cNvGrpSpPr>
            <a:grpSpLocks/>
          </p:cNvGrpSpPr>
          <p:nvPr/>
        </p:nvGrpSpPr>
        <p:grpSpPr bwMode="auto">
          <a:xfrm>
            <a:off x="7049977" y="2825514"/>
            <a:ext cx="1371600" cy="1762125"/>
            <a:chOff x="4704" y="2256"/>
            <a:chExt cx="864" cy="1110"/>
          </a:xfrm>
        </p:grpSpPr>
        <p:sp>
          <p:nvSpPr>
            <p:cNvPr id="14" name="Line 13"/>
            <p:cNvSpPr>
              <a:spLocks noChangeShapeType="1"/>
            </p:cNvSpPr>
            <p:nvPr/>
          </p:nvSpPr>
          <p:spPr bwMode="auto">
            <a:xfrm>
              <a:off x="4704" y="3168"/>
              <a:ext cx="720" cy="0"/>
            </a:xfrm>
            <a:prstGeom prst="line">
              <a:avLst/>
            </a:prstGeom>
            <a:noFill/>
            <a:ln w="19050">
              <a:solidFill>
                <a:schemeClr val="tx1"/>
              </a:solidFill>
              <a:miter lim="800000"/>
              <a:headEnd type="none" w="sm" len="sm"/>
              <a:tailEnd type="triangle" w="sm" len="sm"/>
            </a:ln>
            <a:extLst>
              <a:ext uri="{909E8E84-426E-40dd-AFC4-6F175D3DCCD1}">
                <a14:hiddenFill xmlns:a14="http://schemas.microsoft.com/office/drawing/2010/main" xmlns="">
                  <a:noFill/>
                </a14:hiddenFill>
              </a:ext>
            </a:extLst>
          </p:spPr>
          <p:txBody>
            <a:bodyPr wrap="none">
              <a:spAutoFit/>
            </a:bodyPr>
            <a:lstStyle/>
            <a:p>
              <a:endParaRPr lang="es-ES" sz="1200" dirty="0"/>
            </a:p>
          </p:txBody>
        </p:sp>
        <p:sp>
          <p:nvSpPr>
            <p:cNvPr id="15" name="Line 14"/>
            <p:cNvSpPr>
              <a:spLocks noChangeShapeType="1"/>
            </p:cNvSpPr>
            <p:nvPr/>
          </p:nvSpPr>
          <p:spPr bwMode="auto">
            <a:xfrm flipV="1">
              <a:off x="4704" y="2352"/>
              <a:ext cx="0" cy="816"/>
            </a:xfrm>
            <a:prstGeom prst="line">
              <a:avLst/>
            </a:prstGeom>
            <a:noFill/>
            <a:ln w="19050">
              <a:solidFill>
                <a:srgbClr val="000000"/>
              </a:solidFill>
              <a:miter lim="800000"/>
              <a:headEnd type="none" w="sm" len="sm"/>
              <a:tailEnd type="triangle" w="sm" len="sm"/>
            </a:ln>
            <a:extLst>
              <a:ext uri="{909E8E84-426E-40dd-AFC4-6F175D3DCCD1}">
                <a14:hiddenFill xmlns:a14="http://schemas.microsoft.com/office/drawing/2010/main" xmlns="">
                  <a:noFill/>
                </a14:hiddenFill>
              </a:ext>
            </a:extLst>
          </p:spPr>
          <p:txBody>
            <a:bodyPr wrap="none">
              <a:spAutoFit/>
            </a:bodyPr>
            <a:lstStyle/>
            <a:p>
              <a:endParaRPr lang="es-ES" sz="1200" dirty="0"/>
            </a:p>
          </p:txBody>
        </p:sp>
        <p:sp>
          <p:nvSpPr>
            <p:cNvPr id="16" name="Text Box 15"/>
            <p:cNvSpPr txBox="1">
              <a:spLocks noChangeArrowheads="1"/>
            </p:cNvSpPr>
            <p:nvPr/>
          </p:nvSpPr>
          <p:spPr bwMode="auto">
            <a:xfrm>
              <a:off x="5232" y="3192"/>
              <a:ext cx="336"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b="1" dirty="0" smtClean="0"/>
                <a:t>Us</a:t>
              </a:r>
              <a:endParaRPr lang="en-US" sz="1200" b="1" dirty="0"/>
            </a:p>
          </p:txBody>
        </p:sp>
        <p:sp>
          <p:nvSpPr>
            <p:cNvPr id="17" name="Text Box 16"/>
            <p:cNvSpPr txBox="1">
              <a:spLocks noChangeArrowheads="1"/>
            </p:cNvSpPr>
            <p:nvPr/>
          </p:nvSpPr>
          <p:spPr bwMode="auto">
            <a:xfrm>
              <a:off x="4704" y="2256"/>
              <a:ext cx="288"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b="1" dirty="0">
                  <a:solidFill>
                    <a:schemeClr val="folHlink"/>
                  </a:solidFill>
                </a:rPr>
                <a:t>Ic</a:t>
              </a:r>
            </a:p>
          </p:txBody>
        </p:sp>
      </p:grpSp>
      <p:grpSp>
        <p:nvGrpSpPr>
          <p:cNvPr id="18" name="Group 17"/>
          <p:cNvGrpSpPr>
            <a:grpSpLocks/>
          </p:cNvGrpSpPr>
          <p:nvPr/>
        </p:nvGrpSpPr>
        <p:grpSpPr bwMode="auto">
          <a:xfrm rot="-5400000">
            <a:off x="5715505" y="3157882"/>
            <a:ext cx="304800" cy="774700"/>
            <a:chOff x="3320" y="1512"/>
            <a:chExt cx="192" cy="488"/>
          </a:xfrm>
        </p:grpSpPr>
        <p:sp>
          <p:nvSpPr>
            <p:cNvPr id="19" name="Line 18"/>
            <p:cNvSpPr>
              <a:spLocks noChangeShapeType="1"/>
            </p:cNvSpPr>
            <p:nvPr/>
          </p:nvSpPr>
          <p:spPr bwMode="auto">
            <a:xfrm>
              <a:off x="3416" y="1512"/>
              <a:ext cx="0" cy="192"/>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sz="1200" dirty="0"/>
            </a:p>
          </p:txBody>
        </p:sp>
        <p:sp>
          <p:nvSpPr>
            <p:cNvPr id="20" name="Line 19"/>
            <p:cNvSpPr>
              <a:spLocks noChangeShapeType="1"/>
            </p:cNvSpPr>
            <p:nvPr/>
          </p:nvSpPr>
          <p:spPr bwMode="auto">
            <a:xfrm>
              <a:off x="3416" y="1808"/>
              <a:ext cx="0" cy="192"/>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sz="1200" dirty="0"/>
            </a:p>
          </p:txBody>
        </p:sp>
        <p:sp>
          <p:nvSpPr>
            <p:cNvPr id="21" name="Line 20"/>
            <p:cNvSpPr>
              <a:spLocks noChangeShapeType="1"/>
            </p:cNvSpPr>
            <p:nvPr/>
          </p:nvSpPr>
          <p:spPr bwMode="auto">
            <a:xfrm>
              <a:off x="3320" y="1704"/>
              <a:ext cx="192" cy="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a:spAutoFit/>
            </a:bodyPr>
            <a:lstStyle/>
            <a:p>
              <a:endParaRPr lang="es-ES" sz="1200" dirty="0"/>
            </a:p>
          </p:txBody>
        </p:sp>
        <p:sp>
          <p:nvSpPr>
            <p:cNvPr id="22" name="Line 21"/>
            <p:cNvSpPr>
              <a:spLocks noChangeShapeType="1"/>
            </p:cNvSpPr>
            <p:nvPr/>
          </p:nvSpPr>
          <p:spPr bwMode="auto">
            <a:xfrm>
              <a:off x="3320" y="1800"/>
              <a:ext cx="192" cy="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a:spAutoFit/>
            </a:bodyPr>
            <a:lstStyle/>
            <a:p>
              <a:endParaRPr lang="es-ES" sz="1200" dirty="0"/>
            </a:p>
          </p:txBody>
        </p:sp>
      </p:grpSp>
      <p:sp>
        <p:nvSpPr>
          <p:cNvPr id="23" name="Text Box 26"/>
          <p:cNvSpPr txBox="1">
            <a:spLocks noChangeArrowheads="1"/>
          </p:cNvSpPr>
          <p:nvPr/>
        </p:nvSpPr>
        <p:spPr bwMode="auto">
          <a:xfrm>
            <a:off x="7049977" y="2825514"/>
            <a:ext cx="4572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b="1" dirty="0">
                <a:solidFill>
                  <a:srgbClr val="000000"/>
                </a:solidFill>
              </a:rPr>
              <a:t>Ic</a:t>
            </a:r>
          </a:p>
        </p:txBody>
      </p:sp>
      <p:pic>
        <p:nvPicPr>
          <p:cNvPr id="24"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61150" y="2977914"/>
            <a:ext cx="1924117" cy="2092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5" name="Conector recto de flecha 24"/>
          <p:cNvCxnSpPr/>
          <p:nvPr/>
        </p:nvCxnSpPr>
        <p:spPr>
          <a:xfrm>
            <a:off x="2349656" y="3285585"/>
            <a:ext cx="0" cy="104786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ector recto de flecha 25"/>
          <p:cNvCxnSpPr/>
          <p:nvPr/>
        </p:nvCxnSpPr>
        <p:spPr>
          <a:xfrm>
            <a:off x="7187331" y="4373644"/>
            <a:ext cx="63969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7" name="Text Box 11"/>
          <p:cNvSpPr txBox="1">
            <a:spLocks noChangeArrowheads="1"/>
          </p:cNvSpPr>
          <p:nvPr/>
        </p:nvSpPr>
        <p:spPr bwMode="auto">
          <a:xfrm>
            <a:off x="4933219" y="4166098"/>
            <a:ext cx="19431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smtClean="0">
                <a:solidFill>
                  <a:srgbClr val="FF0000"/>
                </a:solidFill>
              </a:rPr>
              <a:t>Resistencia</a:t>
            </a:r>
          </a:p>
        </p:txBody>
      </p:sp>
      <p:pic>
        <p:nvPicPr>
          <p:cNvPr id="28" name="Imagen 2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482201" y="3847889"/>
            <a:ext cx="845297" cy="375325"/>
          </a:xfrm>
          <a:prstGeom prst="rect">
            <a:avLst/>
          </a:prstGeom>
        </p:spPr>
      </p:pic>
      <p:sp>
        <p:nvSpPr>
          <p:cNvPr id="29" name="Text Box 11"/>
          <p:cNvSpPr txBox="1">
            <a:spLocks noChangeArrowheads="1"/>
          </p:cNvSpPr>
          <p:nvPr/>
        </p:nvSpPr>
        <p:spPr bwMode="auto">
          <a:xfrm>
            <a:off x="7314734" y="4394398"/>
            <a:ext cx="38488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b="1" dirty="0" smtClean="0">
                <a:solidFill>
                  <a:srgbClr val="FF0000"/>
                </a:solidFill>
              </a:rPr>
              <a:t>I</a:t>
            </a:r>
            <a:r>
              <a:rPr lang="en-US" sz="1200" b="1" baseline="-25000" dirty="0" smtClean="0">
                <a:solidFill>
                  <a:srgbClr val="FF0000"/>
                </a:solidFill>
              </a:rPr>
              <a:t>R</a:t>
            </a:r>
          </a:p>
        </p:txBody>
      </p:sp>
      <p:sp>
        <p:nvSpPr>
          <p:cNvPr id="30" name="Text Box 11"/>
          <p:cNvSpPr txBox="1">
            <a:spLocks noChangeArrowheads="1"/>
          </p:cNvSpPr>
          <p:nvPr/>
        </p:nvSpPr>
        <p:spPr bwMode="auto">
          <a:xfrm>
            <a:off x="2023755" y="3426224"/>
            <a:ext cx="38488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b="1" dirty="0" smtClean="0">
                <a:solidFill>
                  <a:srgbClr val="FF0000"/>
                </a:solidFill>
              </a:rPr>
              <a:t>I</a:t>
            </a:r>
            <a:r>
              <a:rPr lang="en-US" sz="1200" b="1" baseline="-25000" dirty="0" smtClean="0">
                <a:solidFill>
                  <a:srgbClr val="FF0000"/>
                </a:solidFill>
              </a:rPr>
              <a:t>R</a:t>
            </a:r>
          </a:p>
        </p:txBody>
      </p:sp>
      <p:sp>
        <p:nvSpPr>
          <p:cNvPr id="31" name="Text Box 11"/>
          <p:cNvSpPr txBox="1">
            <a:spLocks noChangeArrowheads="1"/>
          </p:cNvSpPr>
          <p:nvPr/>
        </p:nvSpPr>
        <p:spPr bwMode="auto">
          <a:xfrm rot="5400000">
            <a:off x="2435484" y="3595819"/>
            <a:ext cx="100414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smtClean="0"/>
              <a:t>Aislamiento</a:t>
            </a:r>
            <a:endParaRPr lang="en-US" sz="1200" dirty="0" smtClean="0"/>
          </a:p>
        </p:txBody>
      </p:sp>
      <p:sp>
        <p:nvSpPr>
          <p:cNvPr id="34" name="Line 6"/>
          <p:cNvSpPr>
            <a:spLocks noChangeShapeType="1"/>
          </p:cNvSpPr>
          <p:nvPr/>
        </p:nvSpPr>
        <p:spPr bwMode="auto">
          <a:xfrm>
            <a:off x="4216380" y="3175498"/>
            <a:ext cx="0" cy="99060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35" name="Line 7"/>
          <p:cNvSpPr>
            <a:spLocks noChangeShapeType="1"/>
          </p:cNvSpPr>
          <p:nvPr/>
        </p:nvSpPr>
        <p:spPr bwMode="auto">
          <a:xfrm>
            <a:off x="4927580" y="3175498"/>
            <a:ext cx="0" cy="990600"/>
          </a:xfrm>
          <a:prstGeom prst="line">
            <a:avLst/>
          </a:prstGeom>
          <a:noFill/>
          <a:ln w="12700">
            <a:solidFill>
              <a:schemeClr val="tx1"/>
            </a:solidFill>
            <a:miter lim="800000"/>
            <a:headEnd type="none" w="sm" len="sm"/>
            <a:tailEnd type="none" w="sm" len="sm"/>
          </a:ln>
          <a:extLst>
            <a:ext uri="{909E8E84-426E-40dd-AFC4-6F175D3DCCD1}">
              <a14:hiddenFill xmlns:a14="http://schemas.microsoft.com/office/drawing/2010/main" xmlns="">
                <a:noFill/>
              </a14:hiddenFill>
            </a:ext>
          </a:extLst>
        </p:spPr>
        <p:txBody>
          <a:bodyPr wrap="none">
            <a:spAutoFit/>
          </a:bodyPr>
          <a:lstStyle/>
          <a:p>
            <a:endParaRPr lang="es-ES" dirty="0"/>
          </a:p>
        </p:txBody>
      </p:sp>
      <p:sp>
        <p:nvSpPr>
          <p:cNvPr id="36" name="Rectangle 8" descr="Light upward diagonal"/>
          <p:cNvSpPr>
            <a:spLocks noChangeArrowheads="1"/>
          </p:cNvSpPr>
          <p:nvPr/>
        </p:nvSpPr>
        <p:spPr bwMode="auto">
          <a:xfrm>
            <a:off x="4305280" y="3175498"/>
            <a:ext cx="533400" cy="990600"/>
          </a:xfrm>
          <a:prstGeom prst="rect">
            <a:avLst/>
          </a:prstGeom>
          <a:pattFill prst="ltUpDiag">
            <a:fgClr>
              <a:schemeClr val="accent1"/>
            </a:fgClr>
            <a:bgClr>
              <a:schemeClr val="folHlink"/>
            </a:bgClr>
          </a:pattFill>
          <a:ln w="12700">
            <a:solidFill>
              <a:schemeClr val="tx1"/>
            </a:solidFill>
            <a:miter lim="800000"/>
            <a:headEnd type="none" w="sm" len="sm"/>
            <a:tailEnd type="none" w="sm" len="sm"/>
          </a:ln>
        </p:spPr>
        <p:txBody>
          <a:bodyPr wrap="none" anchor="ctr">
            <a:spAutoFit/>
          </a:bodyPr>
          <a:lstStyle/>
          <a:p>
            <a:endParaRPr lang="en-US" dirty="0"/>
          </a:p>
        </p:txBody>
      </p:sp>
    </p:spTree>
    <p:extLst>
      <p:ext uri="{BB962C8B-B14F-4D97-AF65-F5344CB8AC3E}">
        <p14:creationId xmlns:p14="http://schemas.microsoft.com/office/powerpoint/2010/main" val="1132646747"/>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5" y="1041772"/>
            <a:ext cx="8096879" cy="2748241"/>
          </a:xfrm>
        </p:spPr>
        <p:txBody>
          <a:bodyPr>
            <a:noAutofit/>
          </a:bodyPr>
          <a:lstStyle/>
          <a:p>
            <a:pPr marL="285750" indent="-285750" algn="just">
              <a:buFont typeface="Lucida Grande"/>
              <a:buChar char="➽"/>
            </a:pPr>
            <a:r>
              <a:rPr lang="es-ES_tradnl" sz="1500" b="1" dirty="0" err="1" smtClean="0"/>
              <a:t>Introducci</a:t>
            </a:r>
            <a:r>
              <a:rPr lang="es-ES" sz="1500" b="1" dirty="0" err="1" smtClean="0"/>
              <a:t>ón</a:t>
            </a:r>
            <a:endParaRPr lang="es-ES_tradnl" sz="1500" b="1" dirty="0"/>
          </a:p>
          <a:p>
            <a:pPr marL="488950" indent="-217488" algn="just">
              <a:buFont typeface="Wingdings" charset="2"/>
              <a:buChar char="§"/>
            </a:pPr>
            <a:r>
              <a:rPr lang="es-ES_tradnl" sz="1500" b="1" dirty="0" smtClean="0"/>
              <a:t>Factor </a:t>
            </a:r>
            <a:r>
              <a:rPr lang="es-ES_tradnl" sz="1500" b="1" dirty="0"/>
              <a:t>de disipación, </a:t>
            </a:r>
            <a:r>
              <a:rPr lang="es-ES_tradnl" sz="1500" b="1" dirty="0" err="1"/>
              <a:t>tgδ</a:t>
            </a:r>
            <a:r>
              <a:rPr lang="es-ES_tradnl" sz="1500" b="1" dirty="0"/>
              <a:t> y factor de </a:t>
            </a:r>
            <a:r>
              <a:rPr lang="es-ES_tradnl" sz="1500" b="1" dirty="0" smtClean="0"/>
              <a:t>potencia</a:t>
            </a:r>
            <a:endParaRPr lang="es-ES_tradnl" sz="1500" b="1" dirty="0"/>
          </a:p>
        </p:txBody>
      </p:sp>
      <p:sp>
        <p:nvSpPr>
          <p:cNvPr id="40" name="Cubo 39"/>
          <p:cNvSpPr/>
          <p:nvPr/>
        </p:nvSpPr>
        <p:spPr>
          <a:xfrm>
            <a:off x="744992" y="2011168"/>
            <a:ext cx="323706" cy="1149172"/>
          </a:xfrm>
          <a:prstGeom prst="cube">
            <a:avLst>
              <a:gd name="adj" fmla="val 7802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1" name="Cubo 40"/>
          <p:cNvSpPr/>
          <p:nvPr/>
        </p:nvSpPr>
        <p:spPr>
          <a:xfrm>
            <a:off x="823822" y="2011168"/>
            <a:ext cx="681276" cy="1149172"/>
          </a:xfrm>
          <a:prstGeom prst="cube">
            <a:avLst>
              <a:gd name="adj" fmla="val 37092"/>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s-ES"/>
          </a:p>
        </p:txBody>
      </p:sp>
      <p:sp>
        <p:nvSpPr>
          <p:cNvPr id="42" name="Cubo 41"/>
          <p:cNvSpPr/>
          <p:nvPr/>
        </p:nvSpPr>
        <p:spPr>
          <a:xfrm>
            <a:off x="1239699" y="2011168"/>
            <a:ext cx="323706" cy="1149172"/>
          </a:xfrm>
          <a:prstGeom prst="cube">
            <a:avLst>
              <a:gd name="adj" fmla="val 7802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45" name="Conector recto 44"/>
          <p:cNvCxnSpPr/>
          <p:nvPr/>
        </p:nvCxnSpPr>
        <p:spPr>
          <a:xfrm flipV="1">
            <a:off x="1433004" y="2645371"/>
            <a:ext cx="227941" cy="2"/>
          </a:xfrm>
          <a:prstGeom prst="line">
            <a:avLst/>
          </a:prstGeom>
          <a:ln>
            <a:tailEnd type="oval" w="lg" len="lg"/>
          </a:ln>
        </p:spPr>
        <p:style>
          <a:lnRef idx="2">
            <a:schemeClr val="accent1"/>
          </a:lnRef>
          <a:fillRef idx="0">
            <a:schemeClr val="accent1"/>
          </a:fillRef>
          <a:effectRef idx="1">
            <a:schemeClr val="accent1"/>
          </a:effectRef>
          <a:fontRef idx="minor">
            <a:schemeClr val="tx1"/>
          </a:fontRef>
        </p:style>
      </p:cxnSp>
      <p:cxnSp>
        <p:nvCxnSpPr>
          <p:cNvPr id="46" name="Conector recto 45"/>
          <p:cNvCxnSpPr/>
          <p:nvPr/>
        </p:nvCxnSpPr>
        <p:spPr>
          <a:xfrm flipH="1">
            <a:off x="507695" y="2655884"/>
            <a:ext cx="270222" cy="0"/>
          </a:xfrm>
          <a:prstGeom prst="line">
            <a:avLst/>
          </a:prstGeom>
          <a:ln>
            <a:tailEnd type="oval" w="lg" len="lg"/>
          </a:ln>
        </p:spPr>
        <p:style>
          <a:lnRef idx="2">
            <a:schemeClr val="accent1"/>
          </a:lnRef>
          <a:fillRef idx="0">
            <a:schemeClr val="accent1"/>
          </a:fillRef>
          <a:effectRef idx="1">
            <a:schemeClr val="accent1"/>
          </a:effectRef>
          <a:fontRef idx="minor">
            <a:schemeClr val="tx1"/>
          </a:fontRef>
        </p:style>
      </p:cxnSp>
      <p:sp>
        <p:nvSpPr>
          <p:cNvPr id="51" name="Elipse 50"/>
          <p:cNvSpPr/>
          <p:nvPr/>
        </p:nvSpPr>
        <p:spPr bwMode="auto">
          <a:xfrm>
            <a:off x="829671" y="3376639"/>
            <a:ext cx="503999" cy="504000"/>
          </a:xfrm>
          <a:prstGeom prst="ellips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grpSp>
        <p:nvGrpSpPr>
          <p:cNvPr id="69" name="Agrupar 68"/>
          <p:cNvGrpSpPr/>
          <p:nvPr/>
        </p:nvGrpSpPr>
        <p:grpSpPr>
          <a:xfrm>
            <a:off x="944945" y="3605510"/>
            <a:ext cx="264484" cy="7200"/>
            <a:chOff x="3386766" y="3790449"/>
            <a:chExt cx="515502" cy="13628"/>
          </a:xfrm>
        </p:grpSpPr>
        <p:cxnSp>
          <p:nvCxnSpPr>
            <p:cNvPr id="67" name="Conector curvado 66"/>
            <p:cNvCxnSpPr/>
            <p:nvPr/>
          </p:nvCxnSpPr>
          <p:spPr bwMode="auto">
            <a:xfrm rot="16200000" flipH="1">
              <a:off x="3509292" y="3668851"/>
              <a:ext cx="12700" cy="257751"/>
            </a:xfrm>
            <a:prstGeom prst="curvedConnector3">
              <a:avLst>
                <a:gd name="adj1" fmla="val -2114094"/>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8" name="Conector curvado 67"/>
            <p:cNvCxnSpPr/>
            <p:nvPr/>
          </p:nvCxnSpPr>
          <p:spPr bwMode="auto">
            <a:xfrm rot="5400000" flipH="1" flipV="1">
              <a:off x="3767043" y="3667923"/>
              <a:ext cx="12700" cy="257751"/>
            </a:xfrm>
            <a:prstGeom prst="curvedConnector3">
              <a:avLst>
                <a:gd name="adj1" fmla="val -2210748"/>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71" name="Conector recto 70"/>
          <p:cNvCxnSpPr/>
          <p:nvPr/>
        </p:nvCxnSpPr>
        <p:spPr bwMode="auto">
          <a:xfrm>
            <a:off x="507695" y="2655884"/>
            <a:ext cx="0" cy="97512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2" name="Conector recto 71"/>
          <p:cNvCxnSpPr>
            <a:endCxn id="51" idx="2"/>
          </p:cNvCxnSpPr>
          <p:nvPr/>
        </p:nvCxnSpPr>
        <p:spPr bwMode="auto">
          <a:xfrm>
            <a:off x="507695" y="3626648"/>
            <a:ext cx="321976" cy="199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6" name="Conector recto 75"/>
          <p:cNvCxnSpPr/>
          <p:nvPr/>
        </p:nvCxnSpPr>
        <p:spPr bwMode="auto">
          <a:xfrm>
            <a:off x="1663061" y="2651527"/>
            <a:ext cx="0" cy="97512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7" name="Conector recto 76"/>
          <p:cNvCxnSpPr/>
          <p:nvPr/>
        </p:nvCxnSpPr>
        <p:spPr bwMode="auto">
          <a:xfrm flipV="1">
            <a:off x="1340020" y="3626648"/>
            <a:ext cx="329391" cy="199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5" name="Conector recto 84"/>
          <p:cNvCxnSpPr/>
          <p:nvPr/>
        </p:nvCxnSpPr>
        <p:spPr bwMode="auto">
          <a:xfrm flipH="1">
            <a:off x="3351489" y="2792436"/>
            <a:ext cx="387832"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7" name="Conector recto 86"/>
          <p:cNvCxnSpPr/>
          <p:nvPr/>
        </p:nvCxnSpPr>
        <p:spPr bwMode="auto">
          <a:xfrm flipH="1">
            <a:off x="3351157" y="2889972"/>
            <a:ext cx="387832"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 name="Rectángulo 2"/>
          <p:cNvSpPr/>
          <p:nvPr/>
        </p:nvSpPr>
        <p:spPr bwMode="auto">
          <a:xfrm>
            <a:off x="4258371" y="2568696"/>
            <a:ext cx="181232" cy="510746"/>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5" name="Conector recto 4"/>
          <p:cNvCxnSpPr/>
          <p:nvPr/>
        </p:nvCxnSpPr>
        <p:spPr bwMode="auto">
          <a:xfrm flipV="1">
            <a:off x="3545073" y="2190049"/>
            <a:ext cx="0" cy="60238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8" name="Conector recto 27"/>
          <p:cNvCxnSpPr>
            <a:stCxn id="3" idx="0"/>
          </p:cNvCxnSpPr>
          <p:nvPr/>
        </p:nvCxnSpPr>
        <p:spPr bwMode="auto">
          <a:xfrm flipV="1">
            <a:off x="4348987" y="2190049"/>
            <a:ext cx="0" cy="37864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9" name="Conector recto 28"/>
          <p:cNvCxnSpPr/>
          <p:nvPr/>
        </p:nvCxnSpPr>
        <p:spPr bwMode="auto">
          <a:xfrm>
            <a:off x="2685533" y="2189559"/>
            <a:ext cx="1666184" cy="49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4" name="Conector recto 33"/>
          <p:cNvCxnSpPr/>
          <p:nvPr/>
        </p:nvCxnSpPr>
        <p:spPr bwMode="auto">
          <a:xfrm flipV="1">
            <a:off x="3543726" y="2880128"/>
            <a:ext cx="0" cy="60238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5" name="Conector recto 34"/>
          <p:cNvCxnSpPr>
            <a:endCxn id="3" idx="2"/>
          </p:cNvCxnSpPr>
          <p:nvPr/>
        </p:nvCxnSpPr>
        <p:spPr bwMode="auto">
          <a:xfrm flipV="1">
            <a:off x="4348987" y="3079442"/>
            <a:ext cx="0" cy="39071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6" name="Conector recto 35"/>
          <p:cNvCxnSpPr/>
          <p:nvPr/>
        </p:nvCxnSpPr>
        <p:spPr bwMode="auto">
          <a:xfrm flipV="1">
            <a:off x="2685533" y="3470158"/>
            <a:ext cx="1666853" cy="1235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0" name="Elipse 29"/>
          <p:cNvSpPr/>
          <p:nvPr/>
        </p:nvSpPr>
        <p:spPr bwMode="auto">
          <a:xfrm>
            <a:off x="2433581" y="2578104"/>
            <a:ext cx="503999" cy="504000"/>
          </a:xfrm>
          <a:prstGeom prst="ellips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grpSp>
        <p:nvGrpSpPr>
          <p:cNvPr id="31" name="Agrupar 30"/>
          <p:cNvGrpSpPr/>
          <p:nvPr/>
        </p:nvGrpSpPr>
        <p:grpSpPr>
          <a:xfrm>
            <a:off x="2545680" y="2806975"/>
            <a:ext cx="264484" cy="7200"/>
            <a:chOff x="3386766" y="3790449"/>
            <a:chExt cx="515502" cy="13628"/>
          </a:xfrm>
        </p:grpSpPr>
        <p:cxnSp>
          <p:nvCxnSpPr>
            <p:cNvPr id="32" name="Conector curvado 31"/>
            <p:cNvCxnSpPr/>
            <p:nvPr/>
          </p:nvCxnSpPr>
          <p:spPr bwMode="auto">
            <a:xfrm rot="16200000" flipH="1">
              <a:off x="3509292" y="3668851"/>
              <a:ext cx="12700" cy="257751"/>
            </a:xfrm>
            <a:prstGeom prst="curvedConnector3">
              <a:avLst>
                <a:gd name="adj1" fmla="val -2114094"/>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 name="Conector curvado 32"/>
            <p:cNvCxnSpPr/>
            <p:nvPr/>
          </p:nvCxnSpPr>
          <p:spPr bwMode="auto">
            <a:xfrm rot="5400000" flipH="1" flipV="1">
              <a:off x="3767043" y="3667923"/>
              <a:ext cx="12700" cy="257751"/>
            </a:xfrm>
            <a:prstGeom prst="curvedConnector3">
              <a:avLst>
                <a:gd name="adj1" fmla="val -2210748"/>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37" name="Conector recto 36"/>
          <p:cNvCxnSpPr>
            <a:stCxn id="30" idx="0"/>
          </p:cNvCxnSpPr>
          <p:nvPr/>
        </p:nvCxnSpPr>
        <p:spPr bwMode="auto">
          <a:xfrm flipH="1" flipV="1">
            <a:off x="2685000" y="2189559"/>
            <a:ext cx="581" cy="38854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8" name="Conector recto 37"/>
          <p:cNvCxnSpPr>
            <a:stCxn id="30" idx="4"/>
          </p:cNvCxnSpPr>
          <p:nvPr/>
        </p:nvCxnSpPr>
        <p:spPr bwMode="auto">
          <a:xfrm flipH="1">
            <a:off x="2685000" y="3082104"/>
            <a:ext cx="581" cy="40041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1" name="Conector recto de flecha 20"/>
          <p:cNvCxnSpPr/>
          <p:nvPr/>
        </p:nvCxnSpPr>
        <p:spPr bwMode="auto">
          <a:xfrm>
            <a:off x="2781883" y="2117044"/>
            <a:ext cx="540993" cy="0"/>
          </a:xfrm>
          <a:prstGeom prst="straightConnector1">
            <a:avLst/>
          </a:prstGeom>
          <a:solidFill>
            <a:schemeClr val="accent1"/>
          </a:solidFill>
          <a:ln w="28575"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0" name="Conector recto de flecha 49"/>
          <p:cNvCxnSpPr/>
          <p:nvPr/>
        </p:nvCxnSpPr>
        <p:spPr bwMode="auto">
          <a:xfrm>
            <a:off x="4156885" y="2597784"/>
            <a:ext cx="0" cy="389303"/>
          </a:xfrm>
          <a:prstGeom prst="straightConnector1">
            <a:avLst/>
          </a:prstGeom>
          <a:solidFill>
            <a:schemeClr val="accent1"/>
          </a:solidFill>
          <a:ln w="28575"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2" name="Conector recto de flecha 51"/>
          <p:cNvCxnSpPr/>
          <p:nvPr/>
        </p:nvCxnSpPr>
        <p:spPr bwMode="auto">
          <a:xfrm>
            <a:off x="3225203" y="2619990"/>
            <a:ext cx="0" cy="389303"/>
          </a:xfrm>
          <a:prstGeom prst="straightConnector1">
            <a:avLst/>
          </a:prstGeom>
          <a:solidFill>
            <a:schemeClr val="accent1"/>
          </a:solidFill>
          <a:ln w="28575"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3" name="CuadroTexto 22"/>
          <p:cNvSpPr txBox="1"/>
          <p:nvPr/>
        </p:nvSpPr>
        <p:spPr>
          <a:xfrm>
            <a:off x="3514680" y="2461621"/>
            <a:ext cx="341760" cy="353943"/>
          </a:xfrm>
          <a:prstGeom prst="rect">
            <a:avLst/>
          </a:prstGeom>
          <a:noFill/>
        </p:spPr>
        <p:txBody>
          <a:bodyPr wrap="none" rtlCol="0">
            <a:spAutoFit/>
          </a:bodyPr>
          <a:lstStyle/>
          <a:p>
            <a:r>
              <a:rPr lang="es-ES_tradnl" sz="1700" smtClean="0"/>
              <a:t>C</a:t>
            </a:r>
            <a:endParaRPr lang="es-ES_tradnl" sz="1700" dirty="0"/>
          </a:p>
        </p:txBody>
      </p:sp>
      <p:sp>
        <p:nvSpPr>
          <p:cNvPr id="54" name="CuadroTexto 53"/>
          <p:cNvSpPr txBox="1"/>
          <p:nvPr/>
        </p:nvSpPr>
        <p:spPr>
          <a:xfrm>
            <a:off x="6592685" y="3616184"/>
            <a:ext cx="341760" cy="353943"/>
          </a:xfrm>
          <a:prstGeom prst="rect">
            <a:avLst/>
          </a:prstGeom>
          <a:noFill/>
        </p:spPr>
        <p:txBody>
          <a:bodyPr wrap="none" rtlCol="0">
            <a:spAutoFit/>
          </a:bodyPr>
          <a:lstStyle/>
          <a:p>
            <a:r>
              <a:rPr lang="es-ES_tradnl" sz="1700" dirty="0" smtClean="0"/>
              <a:t>U</a:t>
            </a:r>
            <a:endParaRPr lang="es-ES_tradnl" sz="1700" dirty="0"/>
          </a:p>
        </p:txBody>
      </p:sp>
      <p:sp>
        <p:nvSpPr>
          <p:cNvPr id="55" name="CuadroTexto 54"/>
          <p:cNvSpPr txBox="1"/>
          <p:nvPr/>
        </p:nvSpPr>
        <p:spPr>
          <a:xfrm>
            <a:off x="2291976" y="2298235"/>
            <a:ext cx="341760" cy="353943"/>
          </a:xfrm>
          <a:prstGeom prst="rect">
            <a:avLst/>
          </a:prstGeom>
          <a:noFill/>
        </p:spPr>
        <p:txBody>
          <a:bodyPr wrap="none" rtlCol="0">
            <a:spAutoFit/>
          </a:bodyPr>
          <a:lstStyle/>
          <a:p>
            <a:r>
              <a:rPr lang="es-ES_tradnl" sz="1700" dirty="0" smtClean="0"/>
              <a:t>U</a:t>
            </a:r>
            <a:endParaRPr lang="es-ES_tradnl" sz="1700" dirty="0"/>
          </a:p>
        </p:txBody>
      </p:sp>
      <p:sp>
        <p:nvSpPr>
          <p:cNvPr id="56" name="CuadroTexto 55"/>
          <p:cNvSpPr txBox="1"/>
          <p:nvPr/>
        </p:nvSpPr>
        <p:spPr>
          <a:xfrm>
            <a:off x="4032741" y="2941809"/>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R</a:t>
            </a:r>
            <a:endParaRPr lang="es-ES_tradnl" sz="1700" baseline="-25000" dirty="0">
              <a:solidFill>
                <a:srgbClr val="FF0000"/>
              </a:solidFill>
            </a:endParaRPr>
          </a:p>
        </p:txBody>
      </p:sp>
      <p:sp>
        <p:nvSpPr>
          <p:cNvPr id="57" name="CuadroTexto 56"/>
          <p:cNvSpPr txBox="1"/>
          <p:nvPr/>
        </p:nvSpPr>
        <p:spPr>
          <a:xfrm>
            <a:off x="3092466" y="2945442"/>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C</a:t>
            </a:r>
            <a:endParaRPr lang="es-ES_tradnl" sz="1700" baseline="-25000" dirty="0">
              <a:solidFill>
                <a:srgbClr val="FF0000"/>
              </a:solidFill>
            </a:endParaRPr>
          </a:p>
        </p:txBody>
      </p:sp>
      <p:sp>
        <p:nvSpPr>
          <p:cNvPr id="59" name="CuadroTexto 58"/>
          <p:cNvSpPr txBox="1"/>
          <p:nvPr/>
        </p:nvSpPr>
        <p:spPr>
          <a:xfrm>
            <a:off x="2872510" y="1757097"/>
            <a:ext cx="333746"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a:solidFill>
                  <a:srgbClr val="FF0000"/>
                </a:solidFill>
              </a:rPr>
              <a:t>T</a:t>
            </a:r>
          </a:p>
        </p:txBody>
      </p:sp>
      <p:cxnSp>
        <p:nvCxnSpPr>
          <p:cNvPr id="25" name="Conector recto de flecha 24"/>
          <p:cNvCxnSpPr/>
          <p:nvPr/>
        </p:nvCxnSpPr>
        <p:spPr bwMode="auto">
          <a:xfrm>
            <a:off x="5523156" y="3615017"/>
            <a:ext cx="132120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2" name="Conector recto de flecha 61"/>
          <p:cNvCxnSpPr/>
          <p:nvPr/>
        </p:nvCxnSpPr>
        <p:spPr bwMode="auto">
          <a:xfrm flipH="1" flipV="1">
            <a:off x="5523157" y="2023115"/>
            <a:ext cx="1570" cy="1591902"/>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0" name="Conector recto de flecha 69"/>
          <p:cNvCxnSpPr/>
          <p:nvPr/>
        </p:nvCxnSpPr>
        <p:spPr bwMode="auto">
          <a:xfrm>
            <a:off x="5523156" y="3615017"/>
            <a:ext cx="660602" cy="0"/>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3" name="Conector recto de flecha 72"/>
          <p:cNvCxnSpPr/>
          <p:nvPr/>
        </p:nvCxnSpPr>
        <p:spPr bwMode="auto">
          <a:xfrm flipV="1">
            <a:off x="5533902" y="2023115"/>
            <a:ext cx="639959" cy="1591903"/>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4" name="Conector recto de flecha 73"/>
          <p:cNvCxnSpPr/>
          <p:nvPr/>
        </p:nvCxnSpPr>
        <p:spPr bwMode="auto">
          <a:xfrm>
            <a:off x="5513259" y="2027511"/>
            <a:ext cx="660602" cy="0"/>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8" name="Conector recto de flecha 77"/>
          <p:cNvCxnSpPr/>
          <p:nvPr/>
        </p:nvCxnSpPr>
        <p:spPr bwMode="auto">
          <a:xfrm flipH="1">
            <a:off x="6173861" y="2023115"/>
            <a:ext cx="9897" cy="1591902"/>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9" name="CuadroTexto 78"/>
          <p:cNvSpPr txBox="1"/>
          <p:nvPr/>
        </p:nvSpPr>
        <p:spPr>
          <a:xfrm>
            <a:off x="5981542" y="3615017"/>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R</a:t>
            </a:r>
            <a:endParaRPr lang="es-ES_tradnl" sz="1700" baseline="-25000" dirty="0">
              <a:solidFill>
                <a:srgbClr val="FF0000"/>
              </a:solidFill>
            </a:endParaRPr>
          </a:p>
        </p:txBody>
      </p:sp>
      <p:sp>
        <p:nvSpPr>
          <p:cNvPr id="80" name="CuadroTexto 79"/>
          <p:cNvSpPr txBox="1"/>
          <p:nvPr/>
        </p:nvSpPr>
        <p:spPr>
          <a:xfrm>
            <a:off x="5147484" y="1828192"/>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C</a:t>
            </a:r>
            <a:endParaRPr lang="es-ES_tradnl" sz="1700" baseline="-25000" dirty="0">
              <a:solidFill>
                <a:srgbClr val="FF0000"/>
              </a:solidFill>
            </a:endParaRPr>
          </a:p>
        </p:txBody>
      </p:sp>
      <p:sp>
        <p:nvSpPr>
          <p:cNvPr id="81" name="CuadroTexto 80"/>
          <p:cNvSpPr txBox="1"/>
          <p:nvPr/>
        </p:nvSpPr>
        <p:spPr>
          <a:xfrm>
            <a:off x="6144851" y="1745378"/>
            <a:ext cx="333746"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a:solidFill>
                  <a:srgbClr val="FF0000"/>
                </a:solidFill>
              </a:rPr>
              <a:t>T</a:t>
            </a:r>
          </a:p>
        </p:txBody>
      </p:sp>
      <p:sp>
        <p:nvSpPr>
          <p:cNvPr id="4" name="Arco 3"/>
          <p:cNvSpPr/>
          <p:nvPr/>
        </p:nvSpPr>
        <p:spPr bwMode="auto">
          <a:xfrm>
            <a:off x="5341210" y="3258265"/>
            <a:ext cx="700857" cy="685060"/>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53" name="Arco 52"/>
          <p:cNvSpPr/>
          <p:nvPr/>
        </p:nvSpPr>
        <p:spPr bwMode="auto">
          <a:xfrm rot="20455813">
            <a:off x="5354217" y="2861366"/>
            <a:ext cx="452850" cy="368971"/>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58" name="CuadroTexto 57"/>
          <p:cNvSpPr txBox="1"/>
          <p:nvPr/>
        </p:nvSpPr>
        <p:spPr>
          <a:xfrm>
            <a:off x="4407428" y="2631703"/>
            <a:ext cx="341760" cy="353943"/>
          </a:xfrm>
          <a:prstGeom prst="rect">
            <a:avLst/>
          </a:prstGeom>
          <a:noFill/>
        </p:spPr>
        <p:txBody>
          <a:bodyPr wrap="none" rtlCol="0">
            <a:spAutoFit/>
          </a:bodyPr>
          <a:lstStyle/>
          <a:p>
            <a:r>
              <a:rPr lang="es-ES_tradnl" sz="1700" dirty="0" smtClean="0"/>
              <a:t>R</a:t>
            </a:r>
            <a:endParaRPr lang="es-ES_tradnl" sz="1700" dirty="0"/>
          </a:p>
        </p:txBody>
      </p:sp>
      <p:sp>
        <p:nvSpPr>
          <p:cNvPr id="60" name="CuadroTexto 59"/>
          <p:cNvSpPr txBox="1"/>
          <p:nvPr/>
        </p:nvSpPr>
        <p:spPr>
          <a:xfrm>
            <a:off x="5519209" y="2543141"/>
            <a:ext cx="301686" cy="323165"/>
          </a:xfrm>
          <a:prstGeom prst="rect">
            <a:avLst/>
          </a:prstGeom>
          <a:noFill/>
        </p:spPr>
        <p:txBody>
          <a:bodyPr wrap="none" rtlCol="0">
            <a:spAutoFit/>
          </a:bodyPr>
          <a:lstStyle/>
          <a:p>
            <a:r>
              <a:rPr lang="es-ES_tradnl" sz="1500" b="1" dirty="0" err="1" smtClean="0"/>
              <a:t>δ</a:t>
            </a:r>
            <a:endParaRPr lang="es-ES_tradnl" sz="1500" b="1" dirty="0"/>
          </a:p>
        </p:txBody>
      </p:sp>
      <p:sp>
        <p:nvSpPr>
          <p:cNvPr id="61" name="CuadroTexto 60"/>
          <p:cNvSpPr txBox="1"/>
          <p:nvPr/>
        </p:nvSpPr>
        <p:spPr>
          <a:xfrm>
            <a:off x="5795726" y="2987891"/>
            <a:ext cx="325730" cy="323165"/>
          </a:xfrm>
          <a:prstGeom prst="rect">
            <a:avLst/>
          </a:prstGeom>
          <a:noFill/>
        </p:spPr>
        <p:txBody>
          <a:bodyPr wrap="none" rtlCol="0">
            <a:spAutoFit/>
          </a:bodyPr>
          <a:lstStyle/>
          <a:p>
            <a:r>
              <a:rPr lang="es-ES_tradnl" sz="1500" b="1" dirty="0" err="1"/>
              <a:t>φ</a:t>
            </a:r>
            <a:endParaRPr lang="es-ES_tradnl" sz="1500" b="1" dirty="0"/>
          </a:p>
        </p:txBody>
      </p:sp>
      <p:sp>
        <p:nvSpPr>
          <p:cNvPr id="63" name="CuadroTexto 62"/>
          <p:cNvSpPr txBox="1"/>
          <p:nvPr/>
        </p:nvSpPr>
        <p:spPr>
          <a:xfrm>
            <a:off x="8688180" y="4191494"/>
            <a:ext cx="314321" cy="307777"/>
          </a:xfrm>
          <a:prstGeom prst="rect">
            <a:avLst/>
          </a:prstGeom>
          <a:noFill/>
        </p:spPr>
        <p:txBody>
          <a:bodyPr wrap="none" rtlCol="0">
            <a:spAutoFit/>
          </a:bodyPr>
          <a:lstStyle/>
          <a:p>
            <a:r>
              <a:rPr lang="es-ES_tradnl" sz="1400" dirty="0" smtClean="0"/>
              <a:t>U</a:t>
            </a:r>
            <a:endParaRPr lang="es-ES_tradnl" sz="1400" dirty="0"/>
          </a:p>
        </p:txBody>
      </p:sp>
      <p:cxnSp>
        <p:nvCxnSpPr>
          <p:cNvPr id="64" name="Conector recto de flecha 63"/>
          <p:cNvCxnSpPr/>
          <p:nvPr/>
        </p:nvCxnSpPr>
        <p:spPr bwMode="auto">
          <a:xfrm>
            <a:off x="7604932" y="4190327"/>
            <a:ext cx="132120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5" name="Conector recto de flecha 64"/>
          <p:cNvCxnSpPr/>
          <p:nvPr/>
        </p:nvCxnSpPr>
        <p:spPr bwMode="auto">
          <a:xfrm flipH="1" flipV="1">
            <a:off x="7604933" y="2598425"/>
            <a:ext cx="1570" cy="1591902"/>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6" name="Conector recto de flecha 65"/>
          <p:cNvCxnSpPr/>
          <p:nvPr/>
        </p:nvCxnSpPr>
        <p:spPr bwMode="auto">
          <a:xfrm>
            <a:off x="7604932" y="4190327"/>
            <a:ext cx="297739" cy="0"/>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2" name="Conector recto de flecha 81"/>
          <p:cNvCxnSpPr/>
          <p:nvPr/>
        </p:nvCxnSpPr>
        <p:spPr bwMode="auto">
          <a:xfrm flipV="1">
            <a:off x="7590436" y="2610413"/>
            <a:ext cx="292677" cy="1757"/>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3" name="Conector recto de flecha 82"/>
          <p:cNvCxnSpPr/>
          <p:nvPr/>
        </p:nvCxnSpPr>
        <p:spPr bwMode="auto">
          <a:xfrm flipH="1">
            <a:off x="7891366" y="2589301"/>
            <a:ext cx="9897" cy="1591902"/>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4" name="CuadroTexto 83"/>
          <p:cNvSpPr txBox="1"/>
          <p:nvPr/>
        </p:nvSpPr>
        <p:spPr>
          <a:xfrm>
            <a:off x="8075340" y="4190327"/>
            <a:ext cx="325730"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R</a:t>
            </a:r>
            <a:endParaRPr lang="es-ES_tradnl" sz="1400" baseline="-25000" dirty="0">
              <a:solidFill>
                <a:srgbClr val="FF0000"/>
              </a:solidFill>
            </a:endParaRPr>
          </a:p>
        </p:txBody>
      </p:sp>
      <p:sp>
        <p:nvSpPr>
          <p:cNvPr id="86" name="CuadroTexto 85"/>
          <p:cNvSpPr txBox="1"/>
          <p:nvPr/>
        </p:nvSpPr>
        <p:spPr>
          <a:xfrm>
            <a:off x="7204173" y="2412329"/>
            <a:ext cx="320984"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C</a:t>
            </a:r>
            <a:endParaRPr lang="es-ES_tradnl" sz="1400" baseline="-25000" dirty="0">
              <a:solidFill>
                <a:srgbClr val="FF0000"/>
              </a:solidFill>
            </a:endParaRPr>
          </a:p>
        </p:txBody>
      </p:sp>
      <p:sp>
        <p:nvSpPr>
          <p:cNvPr id="88" name="CuadroTexto 87"/>
          <p:cNvSpPr txBox="1"/>
          <p:nvPr/>
        </p:nvSpPr>
        <p:spPr>
          <a:xfrm>
            <a:off x="7910570" y="2500470"/>
            <a:ext cx="305496"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a:solidFill>
                  <a:srgbClr val="FF0000"/>
                </a:solidFill>
              </a:rPr>
              <a:t>T</a:t>
            </a:r>
          </a:p>
        </p:txBody>
      </p:sp>
      <p:sp>
        <p:nvSpPr>
          <p:cNvPr id="89" name="Arco 88"/>
          <p:cNvSpPr/>
          <p:nvPr/>
        </p:nvSpPr>
        <p:spPr bwMode="auto">
          <a:xfrm>
            <a:off x="7345589" y="3783474"/>
            <a:ext cx="700857" cy="685060"/>
          </a:xfrm>
          <a:prstGeom prst="arc">
            <a:avLst>
              <a:gd name="adj1" fmla="val 16200000"/>
              <a:gd name="adj2" fmla="val 530276"/>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0" name="Arco 89"/>
          <p:cNvSpPr/>
          <p:nvPr/>
        </p:nvSpPr>
        <p:spPr bwMode="auto">
          <a:xfrm rot="21370227">
            <a:off x="7396700" y="3340240"/>
            <a:ext cx="452850" cy="368971"/>
          </a:xfrm>
          <a:prstGeom prst="arc">
            <a:avLst>
              <a:gd name="adj1" fmla="val 16200000"/>
              <a:gd name="adj2" fmla="val 18763276"/>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1" name="CuadroTexto 90"/>
          <p:cNvSpPr txBox="1"/>
          <p:nvPr/>
        </p:nvSpPr>
        <p:spPr>
          <a:xfrm>
            <a:off x="7545174" y="3009844"/>
            <a:ext cx="301686" cy="323165"/>
          </a:xfrm>
          <a:prstGeom prst="rect">
            <a:avLst/>
          </a:prstGeom>
          <a:noFill/>
        </p:spPr>
        <p:txBody>
          <a:bodyPr wrap="none" rtlCol="0">
            <a:spAutoFit/>
          </a:bodyPr>
          <a:lstStyle/>
          <a:p>
            <a:r>
              <a:rPr lang="es-ES_tradnl" sz="1500" b="1" dirty="0" err="1" smtClean="0"/>
              <a:t>δ</a:t>
            </a:r>
            <a:endParaRPr lang="es-ES_tradnl" sz="1500" b="1" dirty="0"/>
          </a:p>
        </p:txBody>
      </p:sp>
      <p:sp>
        <p:nvSpPr>
          <p:cNvPr id="92" name="CuadroTexto 91"/>
          <p:cNvSpPr txBox="1"/>
          <p:nvPr/>
        </p:nvSpPr>
        <p:spPr>
          <a:xfrm>
            <a:off x="7883113" y="3547807"/>
            <a:ext cx="314510" cy="415498"/>
          </a:xfrm>
          <a:prstGeom prst="rect">
            <a:avLst/>
          </a:prstGeom>
          <a:noFill/>
        </p:spPr>
        <p:txBody>
          <a:bodyPr wrap="none" rtlCol="0">
            <a:spAutoFit/>
          </a:bodyPr>
          <a:lstStyle/>
          <a:p>
            <a:r>
              <a:rPr lang="es-ES_tradnl" sz="2100" b="1" dirty="0" smtClean="0"/>
              <a:t>ᵠ</a:t>
            </a:r>
            <a:endParaRPr lang="es-ES_tradnl" sz="2100" b="1" dirty="0"/>
          </a:p>
        </p:txBody>
      </p:sp>
      <p:cxnSp>
        <p:nvCxnSpPr>
          <p:cNvPr id="75" name="Conector recto de flecha 74"/>
          <p:cNvCxnSpPr/>
          <p:nvPr/>
        </p:nvCxnSpPr>
        <p:spPr bwMode="auto">
          <a:xfrm flipV="1">
            <a:off x="7615678" y="2598425"/>
            <a:ext cx="272496" cy="1591904"/>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3" name="CuadroTexto 92"/>
          <p:cNvSpPr txBox="1"/>
          <p:nvPr/>
        </p:nvSpPr>
        <p:spPr>
          <a:xfrm>
            <a:off x="8611503" y="1827156"/>
            <a:ext cx="314321" cy="307777"/>
          </a:xfrm>
          <a:prstGeom prst="rect">
            <a:avLst/>
          </a:prstGeom>
          <a:noFill/>
        </p:spPr>
        <p:txBody>
          <a:bodyPr wrap="none" rtlCol="0">
            <a:spAutoFit/>
          </a:bodyPr>
          <a:lstStyle/>
          <a:p>
            <a:r>
              <a:rPr lang="es-ES_tradnl" sz="1400" dirty="0" smtClean="0"/>
              <a:t>U</a:t>
            </a:r>
            <a:endParaRPr lang="es-ES_tradnl" sz="1400" dirty="0"/>
          </a:p>
        </p:txBody>
      </p:sp>
      <p:cxnSp>
        <p:nvCxnSpPr>
          <p:cNvPr id="94" name="Conector recto de flecha 93"/>
          <p:cNvCxnSpPr/>
          <p:nvPr/>
        </p:nvCxnSpPr>
        <p:spPr bwMode="auto">
          <a:xfrm>
            <a:off x="7528255" y="1825989"/>
            <a:ext cx="132120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5" name="Conector recto de flecha 94"/>
          <p:cNvCxnSpPr/>
          <p:nvPr/>
        </p:nvCxnSpPr>
        <p:spPr bwMode="auto">
          <a:xfrm flipV="1">
            <a:off x="7529826" y="1534098"/>
            <a:ext cx="3580" cy="291891"/>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6" name="Conector recto de flecha 95"/>
          <p:cNvCxnSpPr/>
          <p:nvPr/>
        </p:nvCxnSpPr>
        <p:spPr bwMode="auto">
          <a:xfrm flipV="1">
            <a:off x="7528255" y="1824220"/>
            <a:ext cx="1110944" cy="1769"/>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7" name="Conector recto de flecha 96"/>
          <p:cNvCxnSpPr/>
          <p:nvPr/>
        </p:nvCxnSpPr>
        <p:spPr bwMode="auto">
          <a:xfrm flipV="1">
            <a:off x="7539001" y="1599786"/>
            <a:ext cx="1089249" cy="226205"/>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8" name="Conector recto de flecha 97"/>
          <p:cNvCxnSpPr/>
          <p:nvPr/>
        </p:nvCxnSpPr>
        <p:spPr bwMode="auto">
          <a:xfrm>
            <a:off x="7589523" y="1552241"/>
            <a:ext cx="1022305" cy="9227"/>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9" name="Conector recto de flecha 98"/>
          <p:cNvCxnSpPr/>
          <p:nvPr/>
        </p:nvCxnSpPr>
        <p:spPr bwMode="auto">
          <a:xfrm flipH="1">
            <a:off x="8616898" y="1583364"/>
            <a:ext cx="5878" cy="242625"/>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0" name="CuadroTexto 99"/>
          <p:cNvSpPr txBox="1"/>
          <p:nvPr/>
        </p:nvSpPr>
        <p:spPr>
          <a:xfrm>
            <a:off x="7998663" y="1825989"/>
            <a:ext cx="325730"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R</a:t>
            </a:r>
            <a:endParaRPr lang="es-ES_tradnl" sz="1400" baseline="-25000" dirty="0">
              <a:solidFill>
                <a:srgbClr val="FF0000"/>
              </a:solidFill>
            </a:endParaRPr>
          </a:p>
        </p:txBody>
      </p:sp>
      <p:sp>
        <p:nvSpPr>
          <p:cNvPr id="101" name="CuadroTexto 100"/>
          <p:cNvSpPr txBox="1"/>
          <p:nvPr/>
        </p:nvSpPr>
        <p:spPr>
          <a:xfrm>
            <a:off x="7210772" y="1358396"/>
            <a:ext cx="320984"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C</a:t>
            </a:r>
            <a:endParaRPr lang="es-ES_tradnl" sz="1400" baseline="-25000" dirty="0">
              <a:solidFill>
                <a:srgbClr val="FF0000"/>
              </a:solidFill>
            </a:endParaRPr>
          </a:p>
        </p:txBody>
      </p:sp>
      <p:sp>
        <p:nvSpPr>
          <p:cNvPr id="102" name="CuadroTexto 101"/>
          <p:cNvSpPr txBox="1"/>
          <p:nvPr/>
        </p:nvSpPr>
        <p:spPr>
          <a:xfrm>
            <a:off x="8559743" y="1332879"/>
            <a:ext cx="305496"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a:solidFill>
                  <a:srgbClr val="FF0000"/>
                </a:solidFill>
              </a:rPr>
              <a:t>T</a:t>
            </a:r>
          </a:p>
        </p:txBody>
      </p:sp>
      <p:sp>
        <p:nvSpPr>
          <p:cNvPr id="103" name="Arco 102"/>
          <p:cNvSpPr/>
          <p:nvPr/>
        </p:nvSpPr>
        <p:spPr bwMode="auto">
          <a:xfrm rot="2423844">
            <a:off x="8029479" y="1667706"/>
            <a:ext cx="210103" cy="205779"/>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4" name="Arco 103"/>
          <p:cNvSpPr/>
          <p:nvPr/>
        </p:nvSpPr>
        <p:spPr bwMode="auto">
          <a:xfrm rot="20455813">
            <a:off x="7364790" y="1641634"/>
            <a:ext cx="452850" cy="368971"/>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5" name="CuadroTexto 104"/>
          <p:cNvSpPr txBox="1"/>
          <p:nvPr/>
        </p:nvSpPr>
        <p:spPr>
          <a:xfrm>
            <a:off x="7704957" y="1400044"/>
            <a:ext cx="301686" cy="323165"/>
          </a:xfrm>
          <a:prstGeom prst="rect">
            <a:avLst/>
          </a:prstGeom>
          <a:noFill/>
        </p:spPr>
        <p:txBody>
          <a:bodyPr wrap="none" rtlCol="0">
            <a:spAutoFit/>
          </a:bodyPr>
          <a:lstStyle/>
          <a:p>
            <a:r>
              <a:rPr lang="es-ES_tradnl" sz="1500" b="1" dirty="0" err="1" smtClean="0"/>
              <a:t>δ</a:t>
            </a:r>
            <a:endParaRPr lang="es-ES_tradnl" sz="1500" b="1" dirty="0"/>
          </a:p>
        </p:txBody>
      </p:sp>
      <p:sp>
        <p:nvSpPr>
          <p:cNvPr id="106" name="CuadroTexto 105"/>
          <p:cNvSpPr txBox="1"/>
          <p:nvPr/>
        </p:nvSpPr>
        <p:spPr>
          <a:xfrm>
            <a:off x="8584947" y="1495091"/>
            <a:ext cx="314510" cy="415498"/>
          </a:xfrm>
          <a:prstGeom prst="rect">
            <a:avLst/>
          </a:prstGeom>
          <a:noFill/>
        </p:spPr>
        <p:txBody>
          <a:bodyPr wrap="none" rtlCol="0">
            <a:spAutoFit/>
          </a:bodyPr>
          <a:lstStyle/>
          <a:p>
            <a:r>
              <a:rPr lang="es-ES_tradnl" sz="2100" b="1" dirty="0" smtClean="0"/>
              <a:t>ᵠ</a:t>
            </a:r>
            <a:endParaRPr lang="es-ES_tradnl" sz="2100" b="1" dirty="0"/>
          </a:p>
        </p:txBody>
      </p:sp>
      <p:sp>
        <p:nvSpPr>
          <p:cNvPr id="107" name="CuadroTexto 106"/>
          <p:cNvSpPr txBox="1"/>
          <p:nvPr/>
        </p:nvSpPr>
        <p:spPr>
          <a:xfrm>
            <a:off x="7326708" y="1072877"/>
            <a:ext cx="1552979" cy="276999"/>
          </a:xfrm>
          <a:prstGeom prst="rect">
            <a:avLst/>
          </a:prstGeom>
          <a:noFill/>
        </p:spPr>
        <p:txBody>
          <a:bodyPr wrap="none" rtlCol="0">
            <a:spAutoFit/>
          </a:bodyPr>
          <a:lstStyle/>
          <a:p>
            <a:r>
              <a:rPr lang="es-ES_tradnl" sz="1200" b="1" dirty="0" smtClean="0"/>
              <a:t>Calidad de energía</a:t>
            </a:r>
            <a:endParaRPr lang="es-ES_tradnl" sz="1200" b="1" dirty="0"/>
          </a:p>
        </p:txBody>
      </p:sp>
      <p:sp>
        <p:nvSpPr>
          <p:cNvPr id="108" name="CuadroTexto 107"/>
          <p:cNvSpPr txBox="1"/>
          <p:nvPr/>
        </p:nvSpPr>
        <p:spPr>
          <a:xfrm>
            <a:off x="7628375" y="2264369"/>
            <a:ext cx="1069724" cy="276999"/>
          </a:xfrm>
          <a:prstGeom prst="rect">
            <a:avLst/>
          </a:prstGeom>
          <a:noFill/>
        </p:spPr>
        <p:txBody>
          <a:bodyPr wrap="none" rtlCol="0">
            <a:spAutoFit/>
          </a:bodyPr>
          <a:lstStyle/>
          <a:p>
            <a:r>
              <a:rPr lang="es-ES_tradnl" sz="1200" b="1" dirty="0" smtClean="0"/>
              <a:t>Aislamiento</a:t>
            </a:r>
            <a:endParaRPr lang="es-ES_tradnl" sz="1200" b="1" dirty="0"/>
          </a:p>
        </p:txBody>
      </p:sp>
      <p:sp>
        <p:nvSpPr>
          <p:cNvPr id="8" name="Rectángulo 7"/>
          <p:cNvSpPr/>
          <p:nvPr/>
        </p:nvSpPr>
        <p:spPr bwMode="auto">
          <a:xfrm>
            <a:off x="7181273" y="1069878"/>
            <a:ext cx="1870363" cy="1146849"/>
          </a:xfrm>
          <a:prstGeom prst="rec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109" name="Rectángulo 108"/>
          <p:cNvSpPr/>
          <p:nvPr/>
        </p:nvSpPr>
        <p:spPr bwMode="auto">
          <a:xfrm>
            <a:off x="7187431" y="2262909"/>
            <a:ext cx="1870363" cy="2255212"/>
          </a:xfrm>
          <a:prstGeom prst="rec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9" name="Flecha derecha 8"/>
          <p:cNvSpPr/>
          <p:nvPr/>
        </p:nvSpPr>
        <p:spPr bwMode="auto">
          <a:xfrm>
            <a:off x="1839574" y="2178243"/>
            <a:ext cx="446426" cy="969819"/>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10" name="CuadroTexto 9"/>
          <p:cNvSpPr txBox="1"/>
          <p:nvPr/>
        </p:nvSpPr>
        <p:spPr>
          <a:xfrm>
            <a:off x="5341665" y="4502727"/>
            <a:ext cx="184731" cy="292388"/>
          </a:xfrm>
          <a:prstGeom prst="rect">
            <a:avLst/>
          </a:prstGeom>
          <a:noFill/>
        </p:spPr>
        <p:txBody>
          <a:bodyPr wrap="none" rtlCol="0">
            <a:spAutoFit/>
          </a:bodyPr>
          <a:lstStyle/>
          <a:p>
            <a:endParaRPr lang="es-ES" sz="1300" dirty="0"/>
          </a:p>
        </p:txBody>
      </p:sp>
      <p:sp>
        <p:nvSpPr>
          <p:cNvPr id="111" name="CuadroTexto 110"/>
          <p:cNvSpPr txBox="1"/>
          <p:nvPr/>
        </p:nvSpPr>
        <p:spPr>
          <a:xfrm>
            <a:off x="4902640" y="4117806"/>
            <a:ext cx="2016466" cy="292388"/>
          </a:xfrm>
          <a:prstGeom prst="rect">
            <a:avLst/>
          </a:prstGeom>
          <a:noFill/>
          <a:ln>
            <a:solidFill>
              <a:schemeClr val="tx1"/>
            </a:solidFill>
          </a:ln>
        </p:spPr>
        <p:txBody>
          <a:bodyPr wrap="none" rtlCol="0">
            <a:spAutoFit/>
          </a:bodyPr>
          <a:lstStyle/>
          <a:p>
            <a:r>
              <a:rPr lang="es-ES_tradnl" sz="1300" dirty="0" err="1"/>
              <a:t>c</a:t>
            </a:r>
            <a:r>
              <a:rPr lang="es-ES_tradnl" sz="1300" dirty="0" err="1" smtClean="0"/>
              <a:t>os</a:t>
            </a:r>
            <a:r>
              <a:rPr lang="es-ES_tradnl" sz="1300" dirty="0" smtClean="0"/>
              <a:t> </a:t>
            </a:r>
            <a:r>
              <a:rPr lang="es-ES_tradnl" sz="1300" dirty="0" err="1" smtClean="0"/>
              <a:t>φ</a:t>
            </a:r>
            <a:r>
              <a:rPr lang="es-ES_tradnl" sz="1300" dirty="0" smtClean="0"/>
              <a:t>, factor de potencia</a:t>
            </a:r>
            <a:endParaRPr lang="es-ES_tradnl" sz="1300" dirty="0"/>
          </a:p>
        </p:txBody>
      </p:sp>
      <p:sp>
        <p:nvSpPr>
          <p:cNvPr id="112" name="CuadroTexto 111"/>
          <p:cNvSpPr txBox="1"/>
          <p:nvPr/>
        </p:nvSpPr>
        <p:spPr>
          <a:xfrm>
            <a:off x="4905767" y="4439539"/>
            <a:ext cx="1945565" cy="292388"/>
          </a:xfrm>
          <a:prstGeom prst="rect">
            <a:avLst/>
          </a:prstGeom>
          <a:noFill/>
          <a:ln>
            <a:solidFill>
              <a:schemeClr val="tx1"/>
            </a:solidFill>
          </a:ln>
        </p:spPr>
        <p:txBody>
          <a:bodyPr wrap="none" rtlCol="0">
            <a:spAutoFit/>
          </a:bodyPr>
          <a:lstStyle/>
          <a:p>
            <a:r>
              <a:rPr lang="es-ES_tradnl" sz="1300" dirty="0" err="1" smtClean="0"/>
              <a:t>tgδ</a:t>
            </a:r>
            <a:r>
              <a:rPr lang="es-ES_tradnl" sz="1300" dirty="0" smtClean="0"/>
              <a:t>, factor de disipación</a:t>
            </a:r>
            <a:endParaRPr lang="es-ES_tradnl" sz="1300" dirty="0"/>
          </a:p>
        </p:txBody>
      </p:sp>
      <p:sp>
        <p:nvSpPr>
          <p:cNvPr id="114" name="CuadroTexto 113"/>
          <p:cNvSpPr txBox="1"/>
          <p:nvPr/>
        </p:nvSpPr>
        <p:spPr>
          <a:xfrm>
            <a:off x="1088617" y="4122775"/>
            <a:ext cx="3554178" cy="292388"/>
          </a:xfrm>
          <a:prstGeom prst="rect">
            <a:avLst/>
          </a:prstGeom>
          <a:noFill/>
          <a:ln>
            <a:solidFill>
              <a:schemeClr val="tx1"/>
            </a:solidFill>
          </a:ln>
        </p:spPr>
        <p:txBody>
          <a:bodyPr wrap="none" rtlCol="0">
            <a:spAutoFit/>
          </a:bodyPr>
          <a:lstStyle/>
          <a:p>
            <a:r>
              <a:rPr lang="es-ES" sz="1300" dirty="0" err="1" smtClean="0"/>
              <a:t>δ</a:t>
            </a:r>
            <a:r>
              <a:rPr lang="es-ES" sz="1300" dirty="0" smtClean="0"/>
              <a:t> </a:t>
            </a:r>
            <a:r>
              <a:rPr lang="es-ES" sz="1300" dirty="0"/>
              <a:t>y </a:t>
            </a:r>
            <a:r>
              <a:rPr lang="es-ES" sz="1300" dirty="0" err="1" smtClean="0"/>
              <a:t>φ</a:t>
            </a:r>
            <a:r>
              <a:rPr lang="es-ES" sz="1300" dirty="0" smtClean="0"/>
              <a:t> son ángulos complementarios: </a:t>
            </a:r>
            <a:r>
              <a:rPr lang="es-ES" sz="1300" dirty="0" err="1" smtClean="0"/>
              <a:t>δ</a:t>
            </a:r>
            <a:r>
              <a:rPr lang="es-ES" sz="1300" dirty="0" smtClean="0"/>
              <a:t> = 90-φ</a:t>
            </a:r>
            <a:endParaRPr lang="es-ES" sz="1300" dirty="0"/>
          </a:p>
        </p:txBody>
      </p:sp>
      <p:sp>
        <p:nvSpPr>
          <p:cNvPr id="110" name="CuadroTexto 109"/>
          <p:cNvSpPr txBox="1"/>
          <p:nvPr/>
        </p:nvSpPr>
        <p:spPr>
          <a:xfrm>
            <a:off x="1092508" y="4487539"/>
            <a:ext cx="1350050" cy="292388"/>
          </a:xfrm>
          <a:prstGeom prst="rect">
            <a:avLst/>
          </a:prstGeom>
          <a:noFill/>
          <a:ln>
            <a:solidFill>
              <a:schemeClr val="tx1"/>
            </a:solidFill>
          </a:ln>
        </p:spPr>
        <p:txBody>
          <a:bodyPr wrap="none" rtlCol="0">
            <a:spAutoFit/>
          </a:bodyPr>
          <a:lstStyle/>
          <a:p>
            <a:r>
              <a:rPr lang="es-ES_tradnl" sz="1300" dirty="0" err="1" smtClean="0"/>
              <a:t>δ</a:t>
            </a:r>
            <a:r>
              <a:rPr lang="es-ES_tradnl" sz="1300" dirty="0" smtClean="0"/>
              <a:t> </a:t>
            </a:r>
            <a:r>
              <a:rPr lang="es-ES_tradnl" sz="1300" dirty="0" smtClean="0">
                <a:sym typeface="Wingdings"/>
              </a:rPr>
              <a:t>0 ⇒ </a:t>
            </a:r>
            <a:r>
              <a:rPr lang="es-ES_tradnl" sz="1300" dirty="0" err="1" smtClean="0"/>
              <a:t>δ</a:t>
            </a:r>
            <a:r>
              <a:rPr lang="es-ES_tradnl" sz="1300" dirty="0" smtClean="0"/>
              <a:t> ≈ </a:t>
            </a:r>
            <a:r>
              <a:rPr lang="es-ES_tradnl" sz="1300" dirty="0" err="1" smtClean="0"/>
              <a:t>tgδ</a:t>
            </a:r>
            <a:endParaRPr lang="es-ES_tradnl" sz="1300" dirty="0"/>
          </a:p>
        </p:txBody>
      </p:sp>
    </p:spTree>
    <p:extLst>
      <p:ext uri="{BB962C8B-B14F-4D97-AF65-F5344CB8AC3E}">
        <p14:creationId xmlns:p14="http://schemas.microsoft.com/office/powerpoint/2010/main" val="184482400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7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78"/>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9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94"/>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95"/>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96"/>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9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98"/>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9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0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0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0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0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04"/>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05"/>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0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07"/>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63"/>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64"/>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6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66"/>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8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8"/>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9"/>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90"/>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9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92"/>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7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08"/>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09"/>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14"/>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animBg="1"/>
      <p:bldP spid="30" grpId="0" animBg="1"/>
      <p:bldP spid="23" grpId="0"/>
      <p:bldP spid="54" grpId="0"/>
      <p:bldP spid="55" grpId="0"/>
      <p:bldP spid="56" grpId="0"/>
      <p:bldP spid="57" grpId="0"/>
      <p:bldP spid="59" grpId="0"/>
      <p:bldP spid="79" grpId="0"/>
      <p:bldP spid="80" grpId="0"/>
      <p:bldP spid="81" grpId="0"/>
      <p:bldP spid="4" grpId="0" animBg="1"/>
      <p:bldP spid="53" grpId="0" animBg="1"/>
      <p:bldP spid="58" grpId="0"/>
      <p:bldP spid="60" grpId="0"/>
      <p:bldP spid="61" grpId="0"/>
      <p:bldP spid="63" grpId="0"/>
      <p:bldP spid="84" grpId="0"/>
      <p:bldP spid="86" grpId="0"/>
      <p:bldP spid="88" grpId="0"/>
      <p:bldP spid="89" grpId="0" animBg="1"/>
      <p:bldP spid="90" grpId="0" animBg="1"/>
      <p:bldP spid="91" grpId="0"/>
      <p:bldP spid="92" grpId="0"/>
      <p:bldP spid="93" grpId="0"/>
      <p:bldP spid="100" grpId="0"/>
      <p:bldP spid="101" grpId="0"/>
      <p:bldP spid="102" grpId="0"/>
      <p:bldP spid="103" grpId="0" animBg="1"/>
      <p:bldP spid="104" grpId="0" animBg="1"/>
      <p:bldP spid="105" grpId="0"/>
      <p:bldP spid="106" grpId="0"/>
      <p:bldP spid="107" grpId="0"/>
      <p:bldP spid="108" grpId="0"/>
      <p:bldP spid="8" grpId="0" animBg="1"/>
      <p:bldP spid="109" grpId="0" animBg="1"/>
      <p:bldP spid="9" grpId="0" animBg="1"/>
      <p:bldP spid="111" grpId="0" animBg="1"/>
      <p:bldP spid="112" grpId="0" animBg="1"/>
      <p:bldP spid="114" grpId="0" animBg="1"/>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5" y="1041772"/>
            <a:ext cx="8096879" cy="3773422"/>
          </a:xfrm>
        </p:spPr>
        <p:txBody>
          <a:bodyPr>
            <a:noAutofit/>
          </a:bodyPr>
          <a:lstStyle/>
          <a:p>
            <a:pPr marL="285750" indent="-285750" algn="just">
              <a:buFont typeface="Lucida Grande"/>
              <a:buChar char="➽"/>
            </a:pPr>
            <a:r>
              <a:rPr lang="es-ES_tradnl" sz="1500" b="1" dirty="0" err="1"/>
              <a:t>Introducci</a:t>
            </a:r>
            <a:r>
              <a:rPr lang="es-ES" sz="1500" b="1" dirty="0" err="1"/>
              <a:t>ón</a:t>
            </a:r>
            <a:endParaRPr lang="es-ES_tradnl" sz="1500" b="1" dirty="0"/>
          </a:p>
          <a:p>
            <a:pPr marL="488950" indent="-217488" algn="just">
              <a:buFont typeface="Wingdings" charset="2"/>
              <a:buChar char="§"/>
            </a:pPr>
            <a:r>
              <a:rPr lang="es-ES_tradnl" sz="1500" b="1" dirty="0"/>
              <a:t>Factor de disipación, </a:t>
            </a:r>
            <a:r>
              <a:rPr lang="es-ES_tradnl" sz="1500" b="1" dirty="0" err="1"/>
              <a:t>tgδ</a:t>
            </a:r>
            <a:r>
              <a:rPr lang="es-ES_tradnl" sz="1500" b="1" dirty="0"/>
              <a:t> y factor de potencia</a:t>
            </a:r>
          </a:p>
        </p:txBody>
      </p:sp>
      <p:pic>
        <p:nvPicPr>
          <p:cNvPr id="38" name="Imagen 37" descr="Captura de pantalla 2012-12-17 a las 09.24.35.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3361" y="1558274"/>
            <a:ext cx="6309565" cy="3429889"/>
          </a:xfrm>
          <a:prstGeom prst="rect">
            <a:avLst/>
          </a:prstGeom>
        </p:spPr>
      </p:pic>
      <p:sp>
        <p:nvSpPr>
          <p:cNvPr id="39" name="CuadroTexto 38"/>
          <p:cNvSpPr txBox="1"/>
          <p:nvPr/>
        </p:nvSpPr>
        <p:spPr>
          <a:xfrm>
            <a:off x="3244279" y="1900989"/>
            <a:ext cx="2443691" cy="353943"/>
          </a:xfrm>
          <a:prstGeom prst="rect">
            <a:avLst/>
          </a:prstGeom>
          <a:noFill/>
          <a:ln>
            <a:noFill/>
          </a:ln>
        </p:spPr>
        <p:txBody>
          <a:bodyPr wrap="square" rtlCol="0">
            <a:spAutoFit/>
          </a:bodyPr>
          <a:lstStyle/>
          <a:p>
            <a:r>
              <a:rPr lang="es-ES" sz="1700" dirty="0">
                <a:solidFill>
                  <a:srgbClr val="063DE8"/>
                </a:solidFill>
              </a:rPr>
              <a:t>t</a:t>
            </a:r>
            <a:r>
              <a:rPr lang="es-ES" sz="1700" dirty="0" smtClean="0">
                <a:solidFill>
                  <a:srgbClr val="063DE8"/>
                </a:solidFill>
              </a:rPr>
              <a:t>g (δ) =tg (90-φ)</a:t>
            </a:r>
            <a:endParaRPr lang="es-ES" sz="1700" dirty="0">
              <a:solidFill>
                <a:srgbClr val="063DE8"/>
              </a:solidFill>
            </a:endParaRPr>
          </a:p>
        </p:txBody>
      </p:sp>
      <p:sp>
        <p:nvSpPr>
          <p:cNvPr id="40" name="CuadroTexto 39"/>
          <p:cNvSpPr txBox="1"/>
          <p:nvPr/>
        </p:nvSpPr>
        <p:spPr>
          <a:xfrm>
            <a:off x="1443470" y="2743817"/>
            <a:ext cx="1313110" cy="353943"/>
          </a:xfrm>
          <a:prstGeom prst="rect">
            <a:avLst/>
          </a:prstGeom>
          <a:noFill/>
          <a:ln>
            <a:noFill/>
          </a:ln>
        </p:spPr>
        <p:txBody>
          <a:bodyPr wrap="square" rtlCol="0">
            <a:spAutoFit/>
          </a:bodyPr>
          <a:lstStyle/>
          <a:p>
            <a:r>
              <a:rPr lang="es-ES" sz="1700" dirty="0">
                <a:solidFill>
                  <a:srgbClr val="FF0000"/>
                </a:solidFill>
              </a:rPr>
              <a:t>c</a:t>
            </a:r>
            <a:r>
              <a:rPr lang="es-ES" sz="1700" dirty="0" smtClean="0">
                <a:solidFill>
                  <a:srgbClr val="FF0000"/>
                </a:solidFill>
              </a:rPr>
              <a:t>os (φ)</a:t>
            </a:r>
            <a:endParaRPr lang="es-ES" sz="1700" dirty="0">
              <a:solidFill>
                <a:srgbClr val="FF0000"/>
              </a:solidFill>
            </a:endParaRPr>
          </a:p>
        </p:txBody>
      </p:sp>
      <p:sp>
        <p:nvSpPr>
          <p:cNvPr id="41" name="Rectángulo redondeado 40"/>
          <p:cNvSpPr/>
          <p:nvPr/>
        </p:nvSpPr>
        <p:spPr>
          <a:xfrm>
            <a:off x="6550270" y="4040909"/>
            <a:ext cx="791308" cy="637328"/>
          </a:xfrm>
          <a:prstGeom prst="roundRect">
            <a:avLst/>
          </a:prstGeom>
          <a:noFill/>
          <a:ln w="5715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2" name="CuadroTexto 41"/>
          <p:cNvSpPr txBox="1"/>
          <p:nvPr/>
        </p:nvSpPr>
        <p:spPr>
          <a:xfrm>
            <a:off x="3711471" y="4671595"/>
            <a:ext cx="1313110" cy="307777"/>
          </a:xfrm>
          <a:prstGeom prst="rect">
            <a:avLst/>
          </a:prstGeom>
          <a:solidFill>
            <a:srgbClr val="FFFFFF"/>
          </a:solidFill>
          <a:ln>
            <a:noFill/>
          </a:ln>
        </p:spPr>
        <p:txBody>
          <a:bodyPr wrap="square" rtlCol="0">
            <a:spAutoFit/>
          </a:bodyPr>
          <a:lstStyle/>
          <a:p>
            <a:r>
              <a:rPr lang="es-ES" sz="1400" dirty="0" err="1" smtClean="0"/>
              <a:t>φ</a:t>
            </a:r>
            <a:r>
              <a:rPr lang="es-ES" sz="1400" dirty="0" smtClean="0"/>
              <a:t> [º]</a:t>
            </a:r>
            <a:endParaRPr lang="es-ES" sz="1400" dirty="0"/>
          </a:p>
        </p:txBody>
      </p:sp>
    </p:spTree>
    <p:extLst>
      <p:ext uri="{BB962C8B-B14F-4D97-AF65-F5344CB8AC3E}">
        <p14:creationId xmlns:p14="http://schemas.microsoft.com/office/powerpoint/2010/main" val="21355283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arcador de contenido 2"/>
          <p:cNvSpPr txBox="1">
            <a:spLocks/>
          </p:cNvSpPr>
          <p:nvPr/>
        </p:nvSpPr>
        <p:spPr bwMode="auto">
          <a:xfrm>
            <a:off x="584665" y="1041772"/>
            <a:ext cx="8096879" cy="377342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285750" indent="-285750" algn="just">
              <a:buFont typeface="Lucida Grande"/>
              <a:buChar char="➽"/>
            </a:pPr>
            <a:r>
              <a:rPr lang="es-ES_tradnl" sz="1500" b="1" dirty="0" err="1"/>
              <a:t>Introducci</a:t>
            </a:r>
            <a:r>
              <a:rPr lang="es-ES" sz="1500" b="1" dirty="0" err="1"/>
              <a:t>ón</a:t>
            </a:r>
            <a:endParaRPr lang="es-ES_tradnl" sz="1500" b="1" dirty="0"/>
          </a:p>
          <a:p>
            <a:pPr marL="488950" indent="-217488" algn="just">
              <a:buFont typeface="Wingdings" charset="2"/>
              <a:buChar char="§"/>
            </a:pPr>
            <a:r>
              <a:rPr lang="es-ES_tradnl" sz="1500" b="1" dirty="0"/>
              <a:t>Factor de disipación, </a:t>
            </a:r>
            <a:r>
              <a:rPr lang="es-ES_tradnl" sz="1500" b="1" dirty="0" err="1"/>
              <a:t>tgδ</a:t>
            </a:r>
            <a:r>
              <a:rPr lang="es-ES_tradnl" sz="1500" b="1" dirty="0"/>
              <a:t> y factor de potencia</a:t>
            </a:r>
          </a:p>
        </p:txBody>
      </p:sp>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pic>
        <p:nvPicPr>
          <p:cNvPr id="9" name="Imagen 8" descr="Fig2.eps"/>
          <p:cNvPicPr>
            <a:picLocks noChangeAspect="1"/>
          </p:cNvPicPr>
          <p:nvPr/>
        </p:nvPicPr>
        <p:blipFill rotWithShape="1">
          <a:blip r:embed="rId3" cstate="email">
            <a:extLst>
              <a:ext uri="{28A0092B-C50C-407E-A947-70E740481C1C}">
                <a14:useLocalDpi xmlns:a14="http://schemas.microsoft.com/office/drawing/2010/main"/>
              </a:ext>
            </a:extLst>
          </a:blip>
          <a:srcRect l="9584" t="5559" r="8611" b="5767"/>
          <a:stretch/>
        </p:blipFill>
        <p:spPr>
          <a:xfrm>
            <a:off x="1301261" y="1592080"/>
            <a:ext cx="6185759" cy="3350182"/>
          </a:xfrm>
          <a:prstGeom prst="rect">
            <a:avLst/>
          </a:prstGeom>
        </p:spPr>
      </p:pic>
      <p:graphicFrame>
        <p:nvGraphicFramePr>
          <p:cNvPr id="12" name="Diagrama 11"/>
          <p:cNvGraphicFramePr/>
          <p:nvPr>
            <p:extLst>
              <p:ext uri="{D42A27DB-BD31-4B8C-83A1-F6EECF244321}">
                <p14:modId xmlns:p14="http://schemas.microsoft.com/office/powerpoint/2010/main" val="493807925"/>
              </p:ext>
            </p:extLst>
          </p:nvPr>
        </p:nvGraphicFramePr>
        <p:xfrm>
          <a:off x="3985205" y="1360552"/>
          <a:ext cx="3276710" cy="25718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CuadroTexto 13"/>
          <p:cNvSpPr txBox="1"/>
          <p:nvPr/>
        </p:nvSpPr>
        <p:spPr>
          <a:xfrm>
            <a:off x="3887317" y="4818565"/>
            <a:ext cx="1313110" cy="307777"/>
          </a:xfrm>
          <a:prstGeom prst="rect">
            <a:avLst/>
          </a:prstGeom>
          <a:solidFill>
            <a:srgbClr val="FFFFFF"/>
          </a:solidFill>
          <a:ln>
            <a:noFill/>
          </a:ln>
        </p:spPr>
        <p:txBody>
          <a:bodyPr wrap="square" rtlCol="0">
            <a:spAutoFit/>
          </a:bodyPr>
          <a:lstStyle/>
          <a:p>
            <a:r>
              <a:rPr lang="es-ES" sz="1400" dirty="0" err="1" smtClean="0"/>
              <a:t>φ</a:t>
            </a:r>
            <a:r>
              <a:rPr lang="es-ES" sz="1400" dirty="0" smtClean="0"/>
              <a:t> [º]</a:t>
            </a:r>
            <a:endParaRPr lang="es-ES" sz="1400" dirty="0"/>
          </a:p>
        </p:txBody>
      </p:sp>
      <p:sp>
        <p:nvSpPr>
          <p:cNvPr id="15" name="CuadroTexto 14"/>
          <p:cNvSpPr txBox="1"/>
          <p:nvPr/>
        </p:nvSpPr>
        <p:spPr>
          <a:xfrm>
            <a:off x="1744755" y="1793533"/>
            <a:ext cx="2443691" cy="369332"/>
          </a:xfrm>
          <a:prstGeom prst="rect">
            <a:avLst/>
          </a:prstGeom>
          <a:noFill/>
          <a:ln>
            <a:noFill/>
          </a:ln>
        </p:spPr>
        <p:txBody>
          <a:bodyPr wrap="square" rtlCol="0">
            <a:spAutoFit/>
          </a:bodyPr>
          <a:lstStyle/>
          <a:p>
            <a:r>
              <a:rPr lang="es-ES" sz="1800" dirty="0">
                <a:solidFill>
                  <a:srgbClr val="063DE8"/>
                </a:solidFill>
              </a:rPr>
              <a:t>t</a:t>
            </a:r>
            <a:r>
              <a:rPr lang="es-ES" sz="1800" dirty="0" smtClean="0">
                <a:solidFill>
                  <a:srgbClr val="063DE8"/>
                </a:solidFill>
              </a:rPr>
              <a:t>g (δ) =tg (90-φ)</a:t>
            </a:r>
            <a:endParaRPr lang="es-ES" sz="1800" dirty="0">
              <a:solidFill>
                <a:srgbClr val="063DE8"/>
              </a:solidFill>
            </a:endParaRPr>
          </a:p>
        </p:txBody>
      </p:sp>
      <p:sp>
        <p:nvSpPr>
          <p:cNvPr id="16" name="CuadroTexto 15"/>
          <p:cNvSpPr txBox="1"/>
          <p:nvPr/>
        </p:nvSpPr>
        <p:spPr>
          <a:xfrm>
            <a:off x="1689580" y="2559151"/>
            <a:ext cx="1313110" cy="369332"/>
          </a:xfrm>
          <a:prstGeom prst="rect">
            <a:avLst/>
          </a:prstGeom>
          <a:noFill/>
          <a:ln>
            <a:noFill/>
          </a:ln>
        </p:spPr>
        <p:txBody>
          <a:bodyPr wrap="square" rtlCol="0">
            <a:spAutoFit/>
          </a:bodyPr>
          <a:lstStyle/>
          <a:p>
            <a:r>
              <a:rPr lang="es-ES" sz="1800" dirty="0">
                <a:solidFill>
                  <a:srgbClr val="FF0000"/>
                </a:solidFill>
              </a:rPr>
              <a:t>c</a:t>
            </a:r>
            <a:r>
              <a:rPr lang="es-ES" sz="1800" dirty="0" smtClean="0">
                <a:solidFill>
                  <a:srgbClr val="FF0000"/>
                </a:solidFill>
              </a:rPr>
              <a:t>os (φ)</a:t>
            </a:r>
            <a:endParaRPr lang="es-ES" sz="1800" dirty="0">
              <a:solidFill>
                <a:srgbClr val="FF0000"/>
              </a:solidFill>
            </a:endParaRPr>
          </a:p>
        </p:txBody>
      </p:sp>
    </p:spTree>
    <p:extLst>
      <p:ext uri="{BB962C8B-B14F-4D97-AF65-F5344CB8AC3E}">
        <p14:creationId xmlns:p14="http://schemas.microsoft.com/office/powerpoint/2010/main" val="39166305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Introducci</a:t>
            </a:r>
            <a:r>
              <a:rPr lang="es-ES" sz="1500" b="1" dirty="0" err="1" smtClean="0"/>
              <a:t>ón</a:t>
            </a:r>
            <a:endParaRPr lang="es-ES" sz="1500" b="1" dirty="0" smtClean="0"/>
          </a:p>
          <a:p>
            <a:pPr marL="488950" indent="-217488" algn="just">
              <a:buFont typeface="Wingdings" charset="2"/>
              <a:buChar char="§"/>
            </a:pPr>
            <a:r>
              <a:rPr lang="es-ES_tradnl" sz="1500" b="1" dirty="0"/>
              <a:t>S</a:t>
            </a:r>
            <a:r>
              <a:rPr lang="es-ES_tradnl" sz="1500" b="1" dirty="0" smtClean="0"/>
              <a:t>istemas de aislamientos papel/aceite y “secos”</a:t>
            </a:r>
          </a:p>
          <a:p>
            <a:pPr marL="673100" indent="-184150" algn="just">
              <a:buFont typeface="Arial" charset="0"/>
              <a:buChar char="•"/>
            </a:pPr>
            <a:r>
              <a:rPr lang="es-ES_tradnl" sz="1400" dirty="0" smtClean="0"/>
              <a:t>Aislamientos impregnados (papel/aceite): El FP/FD </a:t>
            </a:r>
            <a:r>
              <a:rPr lang="es-ES_tradnl" sz="1400" dirty="0" smtClean="0">
                <a:solidFill>
                  <a:srgbClr val="FF0000"/>
                </a:solidFill>
              </a:rPr>
              <a:t>no </a:t>
            </a:r>
            <a:r>
              <a:rPr lang="es-ES_tradnl" sz="1400" dirty="0">
                <a:solidFill>
                  <a:srgbClr val="FF0000"/>
                </a:solidFill>
              </a:rPr>
              <a:t>es dependiente </a:t>
            </a:r>
            <a:r>
              <a:rPr lang="es-ES_tradnl" sz="1400" dirty="0"/>
              <a:t>con la tensión </a:t>
            </a:r>
            <a:r>
              <a:rPr lang="es-ES_tradnl" sz="1400" dirty="0" smtClean="0"/>
              <a:t>de ensayo. (</a:t>
            </a:r>
            <a:r>
              <a:rPr lang="es-ES_tradnl" sz="1400" dirty="0"/>
              <a:t>Teóricamente)</a:t>
            </a:r>
            <a:r>
              <a:rPr lang="es-ES_tradnl" sz="1400" dirty="0" smtClean="0"/>
              <a:t>.</a:t>
            </a:r>
          </a:p>
          <a:p>
            <a:pPr marL="446088" indent="-177800" algn="just">
              <a:buFont typeface="Wingdings" charset="2"/>
              <a:buChar char="§"/>
            </a:pPr>
            <a:endParaRPr lang="es-ES_tradnl" sz="1500" dirty="0" smtClean="0"/>
          </a:p>
          <a:p>
            <a:pPr marL="446088" indent="-177800" algn="just">
              <a:buFont typeface="Wingdings" charset="2"/>
              <a:buChar char="§"/>
            </a:pPr>
            <a:endParaRPr lang="es-ES_tradnl" sz="1500" dirty="0"/>
          </a:p>
          <a:p>
            <a:pPr marL="446088" indent="-177800" algn="just">
              <a:buFont typeface="Wingdings" charset="2"/>
              <a:buChar char="§"/>
            </a:pPr>
            <a:endParaRPr lang="es-ES_tradnl" sz="1500" dirty="0" smtClean="0"/>
          </a:p>
          <a:p>
            <a:pPr marL="446088" indent="-177800" algn="just">
              <a:buFont typeface="Wingdings" charset="2"/>
              <a:buChar char="§"/>
            </a:pPr>
            <a:endParaRPr lang="es-ES_tradnl" sz="1500" dirty="0"/>
          </a:p>
          <a:p>
            <a:pPr marL="446088" indent="-177800" algn="just">
              <a:buFont typeface="Wingdings" charset="2"/>
              <a:buChar char="§"/>
            </a:pPr>
            <a:endParaRPr lang="es-ES_tradnl" sz="1500" dirty="0"/>
          </a:p>
          <a:p>
            <a:pPr marL="673100" indent="-184150" algn="just">
              <a:buFont typeface="Arial" charset="0"/>
              <a:buChar char="•"/>
            </a:pPr>
            <a:r>
              <a:rPr lang="es-ES_tradnl" sz="1400" dirty="0"/>
              <a:t>Aislamientos secos: El FP/FD es dependiente con la tensión con la tensión de ensayo.</a:t>
            </a:r>
          </a:p>
          <a:p>
            <a:pPr marL="446088" indent="-177800" algn="just">
              <a:buFont typeface="Wingdings" charset="2"/>
              <a:buChar char="§"/>
            </a:pPr>
            <a:endParaRPr lang="es-ES_tradnl" sz="1500" dirty="0"/>
          </a:p>
        </p:txBody>
      </p:sp>
      <p:pic>
        <p:nvPicPr>
          <p:cNvPr id="11" name="Imagen 1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46522" y="1954330"/>
            <a:ext cx="2414606" cy="1395184"/>
          </a:xfrm>
          <a:prstGeom prst="rect">
            <a:avLst/>
          </a:prstGeom>
        </p:spPr>
      </p:pic>
      <p:pic>
        <p:nvPicPr>
          <p:cNvPr id="14" name="Imagen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29201" y="3706382"/>
            <a:ext cx="2355032" cy="1378030"/>
          </a:xfrm>
          <a:prstGeom prst="rect">
            <a:avLst/>
          </a:prstGeom>
        </p:spPr>
      </p:pic>
      <p:pic>
        <p:nvPicPr>
          <p:cNvPr id="3" name="Imagen 2"/>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94280" y="3750698"/>
            <a:ext cx="1545801" cy="1258424"/>
          </a:xfrm>
          <a:prstGeom prst="rect">
            <a:avLst/>
          </a:prstGeom>
        </p:spPr>
      </p:pic>
      <p:pic>
        <p:nvPicPr>
          <p:cNvPr id="8" name="Picture 2" descr="Tap_Change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394280" y="2072168"/>
            <a:ext cx="1466953" cy="12773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911714"/>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944795"/>
          </a:xfrm>
        </p:spPr>
        <p:txBody>
          <a:bodyPr>
            <a:noAutofit/>
          </a:bodyPr>
          <a:lstStyle/>
          <a:p>
            <a:pPr marL="285750" indent="-285750" algn="just">
              <a:buFont typeface="Lucida Grande"/>
              <a:buChar char="➽"/>
            </a:pPr>
            <a:r>
              <a:rPr lang="es-ES_tradnl" sz="1500" b="1" dirty="0" err="1"/>
              <a:t>Introducci</a:t>
            </a:r>
            <a:r>
              <a:rPr lang="es-ES" sz="1500" b="1" dirty="0" err="1"/>
              <a:t>ón</a:t>
            </a:r>
            <a:endParaRPr lang="es-ES" sz="1500" b="1" dirty="0"/>
          </a:p>
          <a:p>
            <a:pPr marL="488950" indent="-217488" algn="just">
              <a:buFont typeface="Wingdings" charset="2"/>
              <a:buChar char="§"/>
            </a:pPr>
            <a:r>
              <a:rPr lang="es-ES" sz="1500" b="1" dirty="0"/>
              <a:t>Dependencia con la tensión: ejemplos:</a:t>
            </a:r>
          </a:p>
          <a:p>
            <a:pPr marL="488950" indent="-217488" algn="just">
              <a:buFont typeface="Wingdings" charset="2"/>
              <a:buChar char="§"/>
            </a:pPr>
            <a:endParaRPr lang="es-ES" sz="1500" b="1" dirty="0"/>
          </a:p>
        </p:txBody>
      </p:sp>
      <p:pic>
        <p:nvPicPr>
          <p:cNvPr id="7" name="Imagen 6"/>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60756" y="1986567"/>
            <a:ext cx="3742901" cy="2160000"/>
          </a:xfrm>
          <a:prstGeom prst="rect">
            <a:avLst/>
          </a:prstGeom>
        </p:spPr>
      </p:pic>
      <p:pic>
        <p:nvPicPr>
          <p:cNvPr id="8" name="Imagen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74212" y="2011619"/>
            <a:ext cx="3702857" cy="2160000"/>
          </a:xfrm>
          <a:prstGeom prst="rect">
            <a:avLst/>
          </a:prstGeom>
        </p:spPr>
      </p:pic>
      <p:sp>
        <p:nvSpPr>
          <p:cNvPr id="11" name="CuadroTexto 10"/>
          <p:cNvSpPr txBox="1"/>
          <p:nvPr/>
        </p:nvSpPr>
        <p:spPr>
          <a:xfrm>
            <a:off x="2044855" y="1779712"/>
            <a:ext cx="1761123" cy="338554"/>
          </a:xfrm>
          <a:prstGeom prst="rect">
            <a:avLst/>
          </a:prstGeom>
          <a:noFill/>
        </p:spPr>
        <p:txBody>
          <a:bodyPr wrap="none" rtlCol="0">
            <a:spAutoFit/>
          </a:bodyPr>
          <a:lstStyle/>
          <a:p>
            <a:r>
              <a:rPr lang="es-ES_tradnl" sz="1600" b="1" dirty="0" smtClean="0"/>
              <a:t>TR en buen estado</a:t>
            </a:r>
            <a:endParaRPr lang="es-ES_tradnl" sz="1600" b="1" dirty="0"/>
          </a:p>
        </p:txBody>
      </p:sp>
      <p:sp>
        <p:nvSpPr>
          <p:cNvPr id="12" name="CuadroTexto 11"/>
          <p:cNvSpPr txBox="1"/>
          <p:nvPr/>
        </p:nvSpPr>
        <p:spPr>
          <a:xfrm>
            <a:off x="5273632" y="1829816"/>
            <a:ext cx="3106455" cy="338554"/>
          </a:xfrm>
          <a:prstGeom prst="rect">
            <a:avLst/>
          </a:prstGeom>
          <a:noFill/>
        </p:spPr>
        <p:txBody>
          <a:bodyPr wrap="square" rtlCol="0">
            <a:spAutoFit/>
          </a:bodyPr>
          <a:lstStyle/>
          <a:p>
            <a:pPr algn="ctr"/>
            <a:r>
              <a:rPr lang="es-ES_tradnl" sz="1600" b="1" dirty="0" smtClean="0"/>
              <a:t>Motor en buen estado</a:t>
            </a:r>
            <a:endParaRPr lang="es-ES_tradnl" sz="1600" b="1" dirty="0"/>
          </a:p>
        </p:txBody>
      </p:sp>
    </p:spTree>
    <p:extLst>
      <p:ext uri="{BB962C8B-B14F-4D97-AF65-F5344CB8AC3E}">
        <p14:creationId xmlns:p14="http://schemas.microsoft.com/office/powerpoint/2010/main" val="272992579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944795"/>
          </a:xfrm>
        </p:spPr>
        <p:txBody>
          <a:bodyPr>
            <a:noAutofit/>
          </a:bodyPr>
          <a:lstStyle/>
          <a:p>
            <a:pPr marL="285750" indent="-285750" algn="just">
              <a:buFont typeface="Lucida Grande"/>
              <a:buChar char="➽"/>
            </a:pPr>
            <a:r>
              <a:rPr lang="es-ES_tradnl" sz="1500" b="1" dirty="0" err="1"/>
              <a:t>Introducci</a:t>
            </a:r>
            <a:r>
              <a:rPr lang="es-ES" sz="1500" b="1" dirty="0" err="1"/>
              <a:t>ón</a:t>
            </a:r>
            <a:endParaRPr lang="es-ES" sz="1500" b="1" dirty="0"/>
          </a:p>
          <a:p>
            <a:pPr marL="488950" indent="-217488" algn="just">
              <a:buFont typeface="Wingdings" charset="2"/>
              <a:buChar char="§"/>
            </a:pPr>
            <a:r>
              <a:rPr lang="es-ES" sz="1500" b="1" dirty="0"/>
              <a:t>Dependencia con la tensión: ejemplos:</a:t>
            </a:r>
          </a:p>
          <a:p>
            <a:pPr marL="488950" indent="-217488" algn="just">
              <a:buFont typeface="Wingdings" charset="2"/>
              <a:buChar char="§"/>
            </a:pPr>
            <a:endParaRPr lang="es-ES" sz="1500" b="1" dirty="0"/>
          </a:p>
        </p:txBody>
      </p:sp>
      <p:pic>
        <p:nvPicPr>
          <p:cNvPr id="9" name="Imagen 8"/>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60756" y="2014905"/>
            <a:ext cx="3688200" cy="2160000"/>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90941" y="2003604"/>
            <a:ext cx="3651023" cy="2160000"/>
          </a:xfrm>
          <a:prstGeom prst="rect">
            <a:avLst/>
          </a:prstGeom>
        </p:spPr>
      </p:pic>
      <p:sp>
        <p:nvSpPr>
          <p:cNvPr id="11" name="CuadroTexto 10"/>
          <p:cNvSpPr txBox="1"/>
          <p:nvPr/>
        </p:nvSpPr>
        <p:spPr>
          <a:xfrm>
            <a:off x="1360315" y="1763079"/>
            <a:ext cx="3106455" cy="338554"/>
          </a:xfrm>
          <a:prstGeom prst="rect">
            <a:avLst/>
          </a:prstGeom>
          <a:noFill/>
        </p:spPr>
        <p:txBody>
          <a:bodyPr wrap="square" rtlCol="0">
            <a:spAutoFit/>
          </a:bodyPr>
          <a:lstStyle/>
          <a:p>
            <a:pPr algn="ctr"/>
            <a:r>
              <a:rPr lang="es-ES_tradnl" sz="1600" b="1" dirty="0" smtClean="0"/>
              <a:t>TR en mal estado</a:t>
            </a:r>
            <a:endParaRPr lang="es-ES_tradnl" sz="1600" b="1" dirty="0"/>
          </a:p>
        </p:txBody>
      </p:sp>
      <p:sp>
        <p:nvSpPr>
          <p:cNvPr id="12" name="CuadroTexto 11"/>
          <p:cNvSpPr txBox="1"/>
          <p:nvPr/>
        </p:nvSpPr>
        <p:spPr>
          <a:xfrm>
            <a:off x="5245202" y="1743529"/>
            <a:ext cx="2974237" cy="338554"/>
          </a:xfrm>
          <a:prstGeom prst="rect">
            <a:avLst/>
          </a:prstGeom>
          <a:noFill/>
        </p:spPr>
        <p:txBody>
          <a:bodyPr wrap="square" rtlCol="0">
            <a:spAutoFit/>
          </a:bodyPr>
          <a:lstStyle/>
          <a:p>
            <a:pPr algn="ctr"/>
            <a:r>
              <a:rPr lang="es-ES_tradnl" sz="1600" b="1" smtClean="0"/>
              <a:t>Proyección a </a:t>
            </a:r>
            <a:r>
              <a:rPr lang="es-ES_tradnl" sz="1600" b="1" dirty="0" smtClean="0"/>
              <a:t>Un (76 </a:t>
            </a:r>
            <a:r>
              <a:rPr lang="es-ES_tradnl" sz="1600" b="1" dirty="0" err="1" smtClean="0"/>
              <a:t>kV</a:t>
            </a:r>
            <a:r>
              <a:rPr lang="es-ES_tradnl" sz="1600" b="1" dirty="0" smtClean="0"/>
              <a:t>)</a:t>
            </a:r>
            <a:endParaRPr lang="es-ES_tradnl" sz="1600" b="1" dirty="0"/>
          </a:p>
        </p:txBody>
      </p:sp>
    </p:spTree>
    <p:extLst>
      <p:ext uri="{BB962C8B-B14F-4D97-AF65-F5344CB8AC3E}">
        <p14:creationId xmlns:p14="http://schemas.microsoft.com/office/powerpoint/2010/main" val="939413018"/>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89932357"/>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26913" y="1217448"/>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28878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1"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Metodolog</a:t>
            </a:r>
            <a:r>
              <a:rPr lang="es-ES" sz="1500" b="1" dirty="0" err="1" smtClean="0"/>
              <a:t>ía</a:t>
            </a:r>
            <a:endParaRPr lang="es-ES" sz="1500" b="1" dirty="0" smtClean="0"/>
          </a:p>
          <a:p>
            <a:pPr marL="446088" indent="-174625" algn="just">
              <a:buFont typeface="Wingdings" charset="2"/>
              <a:buChar char="§"/>
            </a:pPr>
            <a:r>
              <a:rPr lang="es-ES" sz="1500" b="1" dirty="0" smtClean="0"/>
              <a:t>Objeto del ensayo</a:t>
            </a:r>
            <a:endParaRPr lang="es-ES_tradnl" sz="1500" b="1" dirty="0"/>
          </a:p>
          <a:p>
            <a:pPr marL="673100" indent="-184150" algn="just">
              <a:buFont typeface="Arial" charset="0"/>
              <a:buChar char="•"/>
            </a:pPr>
            <a:r>
              <a:rPr lang="es-ES_tradnl" sz="1500" dirty="0"/>
              <a:t>Es una técnica de prueba eléctrica que aplica una tensión alterna para medir la corriente de fuga/pérdida en el aislamiento eléctrico.</a:t>
            </a:r>
          </a:p>
          <a:p>
            <a:pPr marL="673100" indent="-184150" algn="just">
              <a:buFont typeface="Arial" charset="0"/>
              <a:buChar char="•"/>
            </a:pPr>
            <a:r>
              <a:rPr lang="es-ES_tradnl" sz="1500" dirty="0"/>
              <a:t>El objeto de este ensayo es el de medir los valores de capacitancia y de </a:t>
            </a:r>
            <a:r>
              <a:rPr lang="es-ES_tradnl" sz="1500" dirty="0" err="1"/>
              <a:t>tgδ</a:t>
            </a:r>
            <a:r>
              <a:rPr lang="es-ES_tradnl" sz="1500" dirty="0"/>
              <a:t> (factor de disipación o factor de potencia) de las diferentes combinaciones del sistema de aislamiento (por ejemplo, transformador, </a:t>
            </a:r>
            <a:r>
              <a:rPr lang="es-ES_tradnl" sz="1500" dirty="0" err="1"/>
              <a:t>bushings</a:t>
            </a:r>
            <a:r>
              <a:rPr lang="es-ES_tradnl" sz="1500" dirty="0"/>
              <a:t>, generadores, motores, etc.)</a:t>
            </a:r>
          </a:p>
          <a:p>
            <a:pPr marL="446088" indent="-174625" algn="just">
              <a:buFont typeface="Wingdings" charset="2"/>
              <a:buChar char="§"/>
            </a:pPr>
            <a:r>
              <a:rPr lang="es-ES_tradnl" sz="1500" b="1" dirty="0"/>
              <a:t>Defectos detectables</a:t>
            </a:r>
          </a:p>
          <a:p>
            <a:pPr marL="673100" indent="-184150" algn="just">
              <a:buFont typeface="Arial" charset="0"/>
              <a:buChar char="•"/>
            </a:pPr>
            <a:r>
              <a:rPr lang="es-ES_tradnl" sz="1500" dirty="0" smtClean="0"/>
              <a:t>El </a:t>
            </a:r>
            <a:r>
              <a:rPr lang="es-ES_tradnl" sz="1500" dirty="0"/>
              <a:t>factor de disipación </a:t>
            </a:r>
            <a:r>
              <a:rPr lang="es-ES_tradnl" sz="1500" dirty="0" smtClean="0"/>
              <a:t>es </a:t>
            </a:r>
            <a:r>
              <a:rPr lang="es-ES_tradnl" sz="1500" dirty="0"/>
              <a:t>sensible a cambios en la estructura del aislamiento ocasionados por contaminación, humedad o envejecimiento.</a:t>
            </a:r>
          </a:p>
          <a:p>
            <a:pPr marL="673100" indent="-184150" algn="just">
              <a:buFont typeface="Arial" charset="0"/>
              <a:buChar char="•"/>
            </a:pPr>
            <a:r>
              <a:rPr lang="es-ES_tradnl" sz="1500" dirty="0"/>
              <a:t>Puede determinarse si el aislamiento ha experimentado cambios físicos en su estructura al cabo de solicitaciones electromecánicas.</a:t>
            </a:r>
          </a:p>
        </p:txBody>
      </p:sp>
    </p:spTree>
    <p:extLst>
      <p:ext uri="{BB962C8B-B14F-4D97-AF65-F5344CB8AC3E}">
        <p14:creationId xmlns:p14="http://schemas.microsoft.com/office/powerpoint/2010/main" val="1317602434"/>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Metodolog</a:t>
            </a:r>
            <a:r>
              <a:rPr lang="es-ES" sz="1500" b="1" dirty="0" err="1"/>
              <a:t>ía</a:t>
            </a:r>
            <a:endParaRPr lang="es-ES" sz="1500" b="1" dirty="0"/>
          </a:p>
          <a:p>
            <a:pPr marL="446088" indent="-174625" algn="just">
              <a:buFont typeface="Wingdings" charset="2"/>
              <a:buChar char="§"/>
            </a:pPr>
            <a:r>
              <a:rPr lang="es-ES_tradnl" sz="1500" b="1" dirty="0" smtClean="0"/>
              <a:t>Importancia </a:t>
            </a:r>
            <a:r>
              <a:rPr lang="es-ES_tradnl" sz="1500" b="1" dirty="0"/>
              <a:t>de la prueba en el diagnóstico de transformadores</a:t>
            </a:r>
          </a:p>
        </p:txBody>
      </p:sp>
      <p:pic>
        <p:nvPicPr>
          <p:cNvPr id="14" name="Imagen 13" descr="Captura de pantalla 2012-12-19 a las 15.36.4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4798" y="1741741"/>
            <a:ext cx="3223068" cy="3255207"/>
          </a:xfrm>
          <a:prstGeom prst="rect">
            <a:avLst/>
          </a:prstGeom>
        </p:spPr>
      </p:pic>
      <p:sp>
        <p:nvSpPr>
          <p:cNvPr id="15" name="Rectángulo 14"/>
          <p:cNvSpPr/>
          <p:nvPr/>
        </p:nvSpPr>
        <p:spPr>
          <a:xfrm>
            <a:off x="1872059" y="3239312"/>
            <a:ext cx="2779071" cy="128142"/>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Rectángulo 15"/>
          <p:cNvSpPr/>
          <p:nvPr/>
        </p:nvSpPr>
        <p:spPr>
          <a:xfrm>
            <a:off x="1877243" y="1879484"/>
            <a:ext cx="1316813" cy="106114"/>
          </a:xfrm>
          <a:prstGeom prst="rect">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Rectángulo 16"/>
          <p:cNvSpPr/>
          <p:nvPr/>
        </p:nvSpPr>
        <p:spPr>
          <a:xfrm>
            <a:off x="1877243" y="2006483"/>
            <a:ext cx="1316813" cy="98234"/>
          </a:xfrm>
          <a:prstGeom prst="rect">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Rectángulo 17"/>
          <p:cNvSpPr/>
          <p:nvPr/>
        </p:nvSpPr>
        <p:spPr>
          <a:xfrm>
            <a:off x="1877244" y="2126885"/>
            <a:ext cx="982866" cy="94622"/>
          </a:xfrm>
          <a:prstGeom prst="rect">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9" name="Rectángulo 18"/>
          <p:cNvSpPr/>
          <p:nvPr/>
        </p:nvSpPr>
        <p:spPr>
          <a:xfrm>
            <a:off x="1872059" y="2365970"/>
            <a:ext cx="1429659" cy="102538"/>
          </a:xfrm>
          <a:prstGeom prst="rect">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Flecha derecha 19"/>
          <p:cNvSpPr/>
          <p:nvPr/>
        </p:nvSpPr>
        <p:spPr>
          <a:xfrm>
            <a:off x="1385234" y="1908160"/>
            <a:ext cx="436408" cy="560348"/>
          </a:xfrm>
          <a:prstGeom prst="rightArrow">
            <a:avLst/>
          </a:prstGeom>
          <a:solidFill>
            <a:srgbClr val="3366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1" name="Imagen 20" descr="Captura de pantalla 2012-03-29 a las 13.28.59.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73162" y="1726279"/>
            <a:ext cx="2436169" cy="3264563"/>
          </a:xfrm>
          <a:prstGeom prst="rect">
            <a:avLst/>
          </a:prstGeom>
          <a:ln>
            <a:solidFill>
              <a:schemeClr val="tx1"/>
            </a:solidFill>
          </a:ln>
        </p:spPr>
      </p:pic>
    </p:spTree>
    <p:extLst>
      <p:ext uri="{BB962C8B-B14F-4D97-AF65-F5344CB8AC3E}">
        <p14:creationId xmlns:p14="http://schemas.microsoft.com/office/powerpoint/2010/main" val="145902959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par>
                          <p:cTn id="17" fill="hold">
                            <p:stCondLst>
                              <p:cond delay="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0-#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Metodolog</a:t>
            </a:r>
            <a:r>
              <a:rPr lang="es-ES" sz="1500" b="1" dirty="0" err="1"/>
              <a:t>ía</a:t>
            </a:r>
            <a:endParaRPr lang="es-ES" sz="1500" b="1" dirty="0"/>
          </a:p>
          <a:p>
            <a:pPr marL="446088" indent="-174625" algn="just">
              <a:buFont typeface="Wingdings" charset="2"/>
              <a:buChar char="§"/>
            </a:pPr>
            <a:r>
              <a:rPr lang="es-ES_tradnl" sz="1500" b="1" dirty="0" smtClean="0"/>
              <a:t>Importancia </a:t>
            </a:r>
            <a:r>
              <a:rPr lang="es-ES_tradnl" sz="1500" b="1" dirty="0"/>
              <a:t>de la prueba en el diagnóstico de transformadores</a:t>
            </a:r>
          </a:p>
        </p:txBody>
      </p:sp>
      <p:pic>
        <p:nvPicPr>
          <p:cNvPr id="12" name="Imagen 11" descr="Captura de pantalla 2013-07-25 a las 18.11.29.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70840" y="1629058"/>
            <a:ext cx="2704652" cy="3264563"/>
          </a:xfrm>
          <a:prstGeom prst="rect">
            <a:avLst/>
          </a:prstGeom>
          <a:ln>
            <a:solidFill>
              <a:schemeClr val="tx1"/>
            </a:solidFill>
          </a:ln>
        </p:spPr>
      </p:pic>
      <p:sp>
        <p:nvSpPr>
          <p:cNvPr id="13" name="CuadroTexto 12"/>
          <p:cNvSpPr txBox="1"/>
          <p:nvPr/>
        </p:nvSpPr>
        <p:spPr>
          <a:xfrm>
            <a:off x="4769240" y="4845674"/>
            <a:ext cx="1548822" cy="276999"/>
          </a:xfrm>
          <a:prstGeom prst="rect">
            <a:avLst/>
          </a:prstGeom>
          <a:noFill/>
        </p:spPr>
        <p:txBody>
          <a:bodyPr wrap="none" rtlCol="0">
            <a:spAutoFit/>
          </a:bodyPr>
          <a:lstStyle/>
          <a:p>
            <a:r>
              <a:rPr lang="es-ES_tradnl" sz="1200" smtClean="0"/>
              <a:t>IEEE C57.152-2013</a:t>
            </a:r>
            <a:endParaRPr lang="es-ES_tradnl" sz="1200"/>
          </a:p>
        </p:txBody>
      </p:sp>
      <p:sp>
        <p:nvSpPr>
          <p:cNvPr id="22" name="CuadroTexto 21"/>
          <p:cNvSpPr txBox="1"/>
          <p:nvPr/>
        </p:nvSpPr>
        <p:spPr>
          <a:xfrm>
            <a:off x="757812" y="1876344"/>
            <a:ext cx="3945883" cy="1384995"/>
          </a:xfrm>
          <a:prstGeom prst="rect">
            <a:avLst/>
          </a:prstGeom>
          <a:noFill/>
        </p:spPr>
        <p:txBody>
          <a:bodyPr wrap="square" rtlCol="0">
            <a:spAutoFit/>
          </a:bodyPr>
          <a:lstStyle/>
          <a:p>
            <a:pPr algn="just"/>
            <a:r>
              <a:rPr lang="es-ES_tradnl" sz="1400" b="1" dirty="0" smtClean="0"/>
              <a:t>“El FD es conocido como uno </a:t>
            </a:r>
            <a:r>
              <a:rPr lang="es-ES_tradnl" sz="1400" b="1" dirty="0"/>
              <a:t>de los métodos más efectivos para evaluar el estado general de un transformador y es fundamental para un programa de mantenimiento basado en la condición del </a:t>
            </a:r>
            <a:r>
              <a:rPr lang="es-ES_tradnl" sz="1400" b="1" dirty="0" smtClean="0"/>
              <a:t>transformador”</a:t>
            </a:r>
          </a:p>
        </p:txBody>
      </p:sp>
    </p:spTree>
    <p:extLst>
      <p:ext uri="{BB962C8B-B14F-4D97-AF65-F5344CB8AC3E}">
        <p14:creationId xmlns:p14="http://schemas.microsoft.com/office/powerpoint/2010/main" val="634299035"/>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5" y="1041772"/>
            <a:ext cx="8365669"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pt-BR" sz="1500" b="1" dirty="0" smtClean="0"/>
              <a:t>Transformador: circuito </a:t>
            </a:r>
            <a:r>
              <a:rPr lang="pt-BR" sz="1500" b="1" dirty="0" err="1"/>
              <a:t>dieléctrico</a:t>
            </a:r>
            <a:endParaRPr lang="pt-BR" sz="1500" b="1" dirty="0"/>
          </a:p>
          <a:p>
            <a:pPr marL="673100" indent="-184150" algn="just">
              <a:spcBef>
                <a:spcPts val="600"/>
              </a:spcBef>
              <a:spcAft>
                <a:spcPts val="600"/>
              </a:spcAft>
              <a:buFont typeface="Arial" charset="0"/>
              <a:buChar char="•"/>
            </a:pPr>
            <a:r>
              <a:rPr lang="pt-BR" sz="1500" dirty="0"/>
              <a:t>Los sistemas de </a:t>
            </a:r>
            <a:r>
              <a:rPr lang="pt-BR" sz="1500" dirty="0" err="1"/>
              <a:t>aislamiento</a:t>
            </a:r>
            <a:r>
              <a:rPr lang="pt-BR" sz="1500" dirty="0"/>
              <a:t> </a:t>
            </a:r>
            <a:r>
              <a:rPr lang="pt-BR" sz="1500" dirty="0" err="1"/>
              <a:t>deben</a:t>
            </a:r>
            <a:r>
              <a:rPr lang="pt-BR" sz="1500" dirty="0"/>
              <a:t> ser medidos </a:t>
            </a:r>
            <a:r>
              <a:rPr lang="pt-BR" sz="1500" dirty="0" err="1" smtClean="0"/>
              <a:t>en</a:t>
            </a:r>
            <a:r>
              <a:rPr lang="pt-BR" sz="1500" dirty="0" smtClean="0"/>
              <a:t> </a:t>
            </a:r>
            <a:r>
              <a:rPr lang="pt-BR" sz="1500" dirty="0"/>
              <a:t>forma individual </a:t>
            </a:r>
            <a:r>
              <a:rPr lang="pt-BR" sz="1500" dirty="0" err="1"/>
              <a:t>en</a:t>
            </a:r>
            <a:r>
              <a:rPr lang="pt-BR" sz="1500" dirty="0"/>
              <a:t> </a:t>
            </a:r>
            <a:r>
              <a:rPr lang="pt-BR" sz="1500" dirty="0" err="1"/>
              <a:t>la</a:t>
            </a:r>
            <a:r>
              <a:rPr lang="pt-BR" sz="1500" dirty="0"/>
              <a:t> medida de </a:t>
            </a:r>
            <a:r>
              <a:rPr lang="pt-BR" sz="1500" dirty="0" err="1"/>
              <a:t>lo</a:t>
            </a:r>
            <a:r>
              <a:rPr lang="pt-BR" sz="1500" dirty="0"/>
              <a:t> </a:t>
            </a:r>
            <a:r>
              <a:rPr lang="pt-BR" sz="1500" dirty="0" err="1"/>
              <a:t>posible</a:t>
            </a:r>
            <a:r>
              <a:rPr lang="pt-BR" sz="1500" dirty="0"/>
              <a:t>. </a:t>
            </a:r>
          </a:p>
          <a:p>
            <a:pPr marL="673100" indent="-184150" algn="just">
              <a:spcBef>
                <a:spcPts val="600"/>
              </a:spcBef>
              <a:spcAft>
                <a:spcPts val="600"/>
              </a:spcAft>
              <a:buFont typeface="Arial" charset="0"/>
              <a:buChar char="•"/>
            </a:pPr>
            <a:r>
              <a:rPr lang="pt-BR" sz="1500" dirty="0"/>
              <a:t>Los </a:t>
            </a:r>
            <a:r>
              <a:rPr lang="pt-BR" sz="1500" dirty="0" err="1"/>
              <a:t>ensayos</a:t>
            </a:r>
            <a:r>
              <a:rPr lang="pt-BR" sz="1500" dirty="0"/>
              <a:t> que </a:t>
            </a:r>
            <a:r>
              <a:rPr lang="pt-BR" sz="1500" dirty="0" err="1"/>
              <a:t>contienen</a:t>
            </a:r>
            <a:r>
              <a:rPr lang="pt-BR" sz="1500" dirty="0"/>
              <a:t> más de </a:t>
            </a:r>
            <a:r>
              <a:rPr lang="pt-BR" sz="1500" dirty="0" err="1"/>
              <a:t>un</a:t>
            </a:r>
            <a:r>
              <a:rPr lang="pt-BR" sz="1500" dirty="0"/>
              <a:t> conjunto de resultados </a:t>
            </a:r>
            <a:r>
              <a:rPr lang="pt-BR" sz="1500" dirty="0" err="1"/>
              <a:t>sólo</a:t>
            </a:r>
            <a:r>
              <a:rPr lang="pt-BR" sz="1500" dirty="0"/>
              <a:t> se </a:t>
            </a:r>
            <a:r>
              <a:rPr lang="pt-BR" sz="1500" dirty="0" err="1"/>
              <a:t>analizan</a:t>
            </a:r>
            <a:r>
              <a:rPr lang="pt-BR" sz="1500" dirty="0"/>
              <a:t> para verificar </a:t>
            </a:r>
            <a:r>
              <a:rPr lang="pt-BR" sz="1500" dirty="0" err="1"/>
              <a:t>la</a:t>
            </a:r>
            <a:r>
              <a:rPr lang="pt-BR" sz="1500" dirty="0"/>
              <a:t> validez de </a:t>
            </a:r>
            <a:r>
              <a:rPr lang="pt-BR" sz="1500" dirty="0" err="1"/>
              <a:t>la</a:t>
            </a:r>
            <a:r>
              <a:rPr lang="pt-BR" sz="1500" dirty="0"/>
              <a:t> </a:t>
            </a:r>
            <a:r>
              <a:rPr lang="pt-BR" sz="1500" dirty="0" err="1"/>
              <a:t>prueba</a:t>
            </a:r>
            <a:r>
              <a:rPr lang="pt-BR" sz="1500" dirty="0"/>
              <a:t>, </a:t>
            </a:r>
            <a:r>
              <a:rPr lang="pt-BR" sz="1500" dirty="0" err="1"/>
              <a:t>ya</a:t>
            </a:r>
            <a:r>
              <a:rPr lang="pt-BR" sz="1500" dirty="0"/>
              <a:t> que es </a:t>
            </a:r>
            <a:r>
              <a:rPr lang="pt-BR" sz="1500" dirty="0" err="1"/>
              <a:t>posible</a:t>
            </a:r>
            <a:r>
              <a:rPr lang="pt-BR" sz="1500" dirty="0"/>
              <a:t> que </a:t>
            </a:r>
            <a:r>
              <a:rPr lang="pt-BR" sz="1500" dirty="0" err="1"/>
              <a:t>un</a:t>
            </a:r>
            <a:r>
              <a:rPr lang="pt-BR" sz="1500" dirty="0"/>
              <a:t> </a:t>
            </a:r>
            <a:r>
              <a:rPr lang="pt-BR" sz="1500" dirty="0" err="1"/>
              <a:t>buen</a:t>
            </a:r>
            <a:r>
              <a:rPr lang="pt-BR" sz="1500" dirty="0"/>
              <a:t> sistema de </a:t>
            </a:r>
            <a:r>
              <a:rPr lang="pt-BR" sz="1500" dirty="0" err="1"/>
              <a:t>aislamiento</a:t>
            </a:r>
            <a:r>
              <a:rPr lang="pt-BR" sz="1500" dirty="0"/>
              <a:t> </a:t>
            </a:r>
            <a:r>
              <a:rPr lang="pt-BR" sz="1500" dirty="0" err="1"/>
              <a:t>pueda</a:t>
            </a:r>
            <a:r>
              <a:rPr lang="pt-BR" sz="1500" dirty="0"/>
              <a:t> </a:t>
            </a:r>
            <a:r>
              <a:rPr lang="pt-BR" sz="1500" dirty="0" err="1"/>
              <a:t>enmascarar</a:t>
            </a:r>
            <a:r>
              <a:rPr lang="pt-BR" sz="1500" dirty="0"/>
              <a:t> </a:t>
            </a:r>
            <a:r>
              <a:rPr lang="pt-BR" sz="1500" dirty="0" err="1"/>
              <a:t>los</a:t>
            </a:r>
            <a:r>
              <a:rPr lang="pt-BR" sz="1500" dirty="0"/>
              <a:t> malos resultados de </a:t>
            </a:r>
            <a:r>
              <a:rPr lang="pt-BR" sz="1500" dirty="0" err="1"/>
              <a:t>otro</a:t>
            </a:r>
            <a:r>
              <a:rPr lang="pt-BR" sz="1500" dirty="0"/>
              <a:t> sistema de </a:t>
            </a:r>
            <a:r>
              <a:rPr lang="pt-BR" sz="1500" dirty="0" err="1"/>
              <a:t>aislamiento</a:t>
            </a:r>
            <a:r>
              <a:rPr lang="pt-BR" sz="1500" dirty="0"/>
              <a:t>:</a:t>
            </a:r>
          </a:p>
        </p:txBody>
      </p:sp>
      <p:pic>
        <p:nvPicPr>
          <p:cNvPr id="4" name="Imagen 3" descr="Captura de pantalla 2012-12-16 a las 20.01.44.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60756" y="2932753"/>
            <a:ext cx="3254745" cy="2021512"/>
          </a:xfrm>
          <a:prstGeom prst="rect">
            <a:avLst/>
          </a:prstGeom>
        </p:spPr>
      </p:pic>
      <p:graphicFrame>
        <p:nvGraphicFramePr>
          <p:cNvPr id="7" name="Diagrama 6"/>
          <p:cNvGraphicFramePr/>
          <p:nvPr>
            <p:extLst>
              <p:ext uri="{D42A27DB-BD31-4B8C-83A1-F6EECF244321}">
                <p14:modId xmlns:p14="http://schemas.microsoft.com/office/powerpoint/2010/main" val="741178178"/>
              </p:ext>
            </p:extLst>
          </p:nvPr>
        </p:nvGraphicFramePr>
        <p:xfrm>
          <a:off x="4086758" y="2746546"/>
          <a:ext cx="4863577" cy="1790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605383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pt-BR" sz="1500" b="1" dirty="0" smtClean="0"/>
              <a:t>Circuitos </a:t>
            </a:r>
            <a:r>
              <a:rPr lang="pt-BR" sz="1500" b="1" dirty="0"/>
              <a:t>de </a:t>
            </a:r>
            <a:r>
              <a:rPr lang="pt-BR" sz="1500" b="1" dirty="0" err="1"/>
              <a:t>ensayo</a:t>
            </a:r>
            <a:r>
              <a:rPr lang="pt-BR" sz="1500" b="1" dirty="0"/>
              <a:t>: transformador de dos </a:t>
            </a:r>
            <a:r>
              <a:rPr lang="pt-BR" sz="1500" b="1" dirty="0" err="1" smtClean="0"/>
              <a:t>devanados</a:t>
            </a:r>
            <a:endParaRPr lang="pt-BR" sz="1500" b="1" dirty="0"/>
          </a:p>
        </p:txBody>
      </p:sp>
      <p:pic>
        <p:nvPicPr>
          <p:cNvPr id="18" name="Imagen 17" descr="Captura de pantalla 2012-12-16 a las 21.12.4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5056" y="2204689"/>
            <a:ext cx="3549716" cy="2197274"/>
          </a:xfrm>
          <a:prstGeom prst="rect">
            <a:avLst/>
          </a:prstGeom>
        </p:spPr>
      </p:pic>
      <p:pic>
        <p:nvPicPr>
          <p:cNvPr id="19" name="Imagen 18" descr="1.png"/>
          <p:cNvPicPr>
            <a:picLocks noChangeAspect="1"/>
          </p:cNvPicPr>
          <p:nvPr/>
        </p:nvPicPr>
        <p:blipFill rotWithShape="1">
          <a:blip r:embed="rId3" cstate="print">
            <a:extLst>
              <a:ext uri="{28A0092B-C50C-407E-A947-70E740481C1C}">
                <a14:useLocalDpi xmlns:a14="http://schemas.microsoft.com/office/drawing/2010/main"/>
              </a:ext>
            </a:extLst>
          </a:blip>
          <a:srcRect l="935" t="1437" b="1152"/>
          <a:stretch/>
        </p:blipFill>
        <p:spPr>
          <a:xfrm>
            <a:off x="5211939" y="2261996"/>
            <a:ext cx="3298958" cy="2008759"/>
          </a:xfrm>
          <a:prstGeom prst="rect">
            <a:avLst/>
          </a:prstGeom>
        </p:spPr>
      </p:pic>
      <p:sp>
        <p:nvSpPr>
          <p:cNvPr id="20" name="CuadroTexto 19"/>
          <p:cNvSpPr txBox="1"/>
          <p:nvPr/>
        </p:nvSpPr>
        <p:spPr>
          <a:xfrm>
            <a:off x="715056" y="1817344"/>
            <a:ext cx="3549716" cy="292388"/>
          </a:xfrm>
          <a:prstGeom prst="rect">
            <a:avLst/>
          </a:prstGeom>
          <a:noFill/>
        </p:spPr>
        <p:txBody>
          <a:bodyPr wrap="square" rtlCol="0">
            <a:spAutoFit/>
          </a:bodyPr>
          <a:lstStyle/>
          <a:p>
            <a:r>
              <a:rPr lang="es-ES" sz="1300" b="1" dirty="0" smtClean="0"/>
              <a:t>CHG </a:t>
            </a:r>
            <a:r>
              <a:rPr lang="es-ES" sz="1300" b="1" smtClean="0"/>
              <a:t>+ CHL       CHG</a:t>
            </a:r>
            <a:r>
              <a:rPr lang="es-ES" sz="1300" b="1"/>
              <a:t> </a:t>
            </a:r>
            <a:r>
              <a:rPr lang="es-ES" sz="1300" b="1" smtClean="0"/>
              <a:t>      CHL</a:t>
            </a:r>
            <a:endParaRPr lang="es-ES" sz="1300" b="1" dirty="0"/>
          </a:p>
        </p:txBody>
      </p:sp>
      <p:sp>
        <p:nvSpPr>
          <p:cNvPr id="21" name="CuadroTexto 20"/>
          <p:cNvSpPr txBox="1"/>
          <p:nvPr/>
        </p:nvSpPr>
        <p:spPr>
          <a:xfrm>
            <a:off x="5007908" y="1794305"/>
            <a:ext cx="3502989" cy="292388"/>
          </a:xfrm>
          <a:prstGeom prst="rect">
            <a:avLst/>
          </a:prstGeom>
          <a:noFill/>
        </p:spPr>
        <p:txBody>
          <a:bodyPr wrap="square" rtlCol="0">
            <a:spAutoFit/>
          </a:bodyPr>
          <a:lstStyle/>
          <a:p>
            <a:r>
              <a:rPr lang="es-ES" sz="1300" b="1" dirty="0" smtClean="0"/>
              <a:t>CLG + </a:t>
            </a:r>
            <a:r>
              <a:rPr lang="es-ES" sz="1300" b="1" smtClean="0"/>
              <a:t>CHL      CLG</a:t>
            </a:r>
            <a:r>
              <a:rPr lang="es-ES" sz="1300" b="1"/>
              <a:t> </a:t>
            </a:r>
            <a:r>
              <a:rPr lang="es-ES" sz="1300" b="1" smtClean="0"/>
              <a:t>     CHL</a:t>
            </a:r>
            <a:endParaRPr lang="es-ES" sz="1300" b="1" dirty="0"/>
          </a:p>
        </p:txBody>
      </p:sp>
      <p:sp>
        <p:nvSpPr>
          <p:cNvPr id="22" name="Rectángulo 21"/>
          <p:cNvSpPr/>
          <p:nvPr/>
        </p:nvSpPr>
        <p:spPr>
          <a:xfrm>
            <a:off x="667537" y="1695236"/>
            <a:ext cx="3712143" cy="2815242"/>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sp>
        <p:nvSpPr>
          <p:cNvPr id="24" name="Rectángulo 23"/>
          <p:cNvSpPr/>
          <p:nvPr/>
        </p:nvSpPr>
        <p:spPr>
          <a:xfrm>
            <a:off x="4906550" y="1695236"/>
            <a:ext cx="3712143" cy="2815248"/>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sp>
        <p:nvSpPr>
          <p:cNvPr id="5" name="Rectángulo 4"/>
          <p:cNvSpPr/>
          <p:nvPr/>
        </p:nvSpPr>
        <p:spPr bwMode="auto">
          <a:xfrm>
            <a:off x="758537" y="2203536"/>
            <a:ext cx="1353728" cy="1897409"/>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
        <p:nvSpPr>
          <p:cNvPr id="14" name="Rectángulo 13"/>
          <p:cNvSpPr/>
          <p:nvPr/>
        </p:nvSpPr>
        <p:spPr bwMode="auto">
          <a:xfrm>
            <a:off x="5211939" y="2203536"/>
            <a:ext cx="1353728" cy="1897409"/>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3410570745"/>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pt-BR" sz="1500" b="1" dirty="0"/>
              <a:t>Circuitos de </a:t>
            </a:r>
            <a:r>
              <a:rPr lang="pt-BR" sz="1500" b="1" dirty="0" err="1"/>
              <a:t>ensayo</a:t>
            </a:r>
            <a:r>
              <a:rPr lang="pt-BR" sz="1500" b="1" dirty="0"/>
              <a:t>: transformador de </a:t>
            </a:r>
            <a:r>
              <a:rPr lang="pt-BR" sz="1500" b="1" dirty="0" err="1" smtClean="0"/>
              <a:t>tres</a:t>
            </a:r>
            <a:r>
              <a:rPr lang="pt-BR" sz="1500" b="1" dirty="0" smtClean="0"/>
              <a:t> </a:t>
            </a:r>
            <a:r>
              <a:rPr lang="pt-BR" sz="1500" b="1" dirty="0" err="1"/>
              <a:t>devanados</a:t>
            </a:r>
            <a:endParaRPr lang="pt-BR" sz="1500" b="1" dirty="0"/>
          </a:p>
        </p:txBody>
      </p:sp>
      <p:sp>
        <p:nvSpPr>
          <p:cNvPr id="20" name="CuadroTexto 19"/>
          <p:cNvSpPr txBox="1"/>
          <p:nvPr/>
        </p:nvSpPr>
        <p:spPr>
          <a:xfrm>
            <a:off x="667538" y="1812728"/>
            <a:ext cx="3712142" cy="292388"/>
          </a:xfrm>
          <a:prstGeom prst="rect">
            <a:avLst/>
          </a:prstGeom>
          <a:noFill/>
        </p:spPr>
        <p:txBody>
          <a:bodyPr wrap="square" rtlCol="0">
            <a:spAutoFit/>
          </a:bodyPr>
          <a:lstStyle/>
          <a:p>
            <a:r>
              <a:rPr lang="es-ES" sz="1300" b="1" dirty="0"/>
              <a:t>CHG + </a:t>
            </a:r>
            <a:r>
              <a:rPr lang="es-ES" sz="1300" b="1" dirty="0" smtClean="0"/>
              <a:t>CHL     CHG</a:t>
            </a:r>
            <a:r>
              <a:rPr lang="es-ES" sz="1300" b="1" dirty="0"/>
              <a:t> </a:t>
            </a:r>
            <a:r>
              <a:rPr lang="es-ES" sz="1300" b="1" dirty="0" smtClean="0"/>
              <a:t>    CHL</a:t>
            </a:r>
            <a:endParaRPr lang="es-ES" sz="1300" b="1" dirty="0"/>
          </a:p>
        </p:txBody>
      </p:sp>
      <p:sp>
        <p:nvSpPr>
          <p:cNvPr id="21" name="CuadroTexto 20"/>
          <p:cNvSpPr txBox="1"/>
          <p:nvPr/>
        </p:nvSpPr>
        <p:spPr>
          <a:xfrm>
            <a:off x="4906551" y="1824012"/>
            <a:ext cx="3712142" cy="292388"/>
          </a:xfrm>
          <a:prstGeom prst="rect">
            <a:avLst/>
          </a:prstGeom>
          <a:noFill/>
        </p:spPr>
        <p:txBody>
          <a:bodyPr wrap="square" rtlCol="0">
            <a:spAutoFit/>
          </a:bodyPr>
          <a:lstStyle/>
          <a:p>
            <a:r>
              <a:rPr lang="es-ES" sz="1300" b="1" dirty="0"/>
              <a:t>CLG + </a:t>
            </a:r>
            <a:r>
              <a:rPr lang="es-ES" sz="1300" b="1" dirty="0" smtClean="0"/>
              <a:t>CLT      CLG</a:t>
            </a:r>
            <a:r>
              <a:rPr lang="es-ES" sz="1300" b="1" dirty="0"/>
              <a:t> </a:t>
            </a:r>
            <a:r>
              <a:rPr lang="es-ES" sz="1300" b="1" dirty="0" smtClean="0"/>
              <a:t>     CLT</a:t>
            </a:r>
            <a:endParaRPr lang="es-ES" sz="1300" b="1" dirty="0"/>
          </a:p>
        </p:txBody>
      </p:sp>
      <p:sp>
        <p:nvSpPr>
          <p:cNvPr id="22" name="Rectángulo 21"/>
          <p:cNvSpPr/>
          <p:nvPr/>
        </p:nvSpPr>
        <p:spPr>
          <a:xfrm>
            <a:off x="667537" y="1812728"/>
            <a:ext cx="3712143" cy="2697750"/>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sp>
        <p:nvSpPr>
          <p:cNvPr id="24" name="Rectángulo 23"/>
          <p:cNvSpPr/>
          <p:nvPr/>
        </p:nvSpPr>
        <p:spPr>
          <a:xfrm>
            <a:off x="4906550" y="1812728"/>
            <a:ext cx="3712143" cy="2697755"/>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pic>
        <p:nvPicPr>
          <p:cNvPr id="10" name="Imagen 9" descr="2.png"/>
          <p:cNvPicPr>
            <a:picLocks noChangeAspect="1"/>
          </p:cNvPicPr>
          <p:nvPr/>
        </p:nvPicPr>
        <p:blipFill rotWithShape="1">
          <a:blip r:embed="rId2" cstate="print">
            <a:extLst>
              <a:ext uri="{28A0092B-C50C-407E-A947-70E740481C1C}">
                <a14:useLocalDpi xmlns:a14="http://schemas.microsoft.com/office/drawing/2010/main"/>
              </a:ext>
            </a:extLst>
          </a:blip>
          <a:srcRect r="1072" b="1714"/>
          <a:stretch/>
        </p:blipFill>
        <p:spPr>
          <a:xfrm>
            <a:off x="814064" y="2290508"/>
            <a:ext cx="3331941" cy="2024897"/>
          </a:xfrm>
          <a:prstGeom prst="rect">
            <a:avLst/>
          </a:prstGeom>
        </p:spPr>
      </p:pic>
      <p:pic>
        <p:nvPicPr>
          <p:cNvPr id="11" name="Imagen 10" descr="3.png"/>
          <p:cNvPicPr>
            <a:picLocks noChangeAspect="1"/>
          </p:cNvPicPr>
          <p:nvPr/>
        </p:nvPicPr>
        <p:blipFill rotWithShape="1">
          <a:blip r:embed="rId3" cstate="print">
            <a:extLst>
              <a:ext uri="{28A0092B-C50C-407E-A947-70E740481C1C}">
                <a14:useLocalDpi xmlns:a14="http://schemas.microsoft.com/office/drawing/2010/main"/>
              </a:ext>
            </a:extLst>
          </a:blip>
          <a:srcRect l="-1" t="985" r="895" b="3727"/>
          <a:stretch/>
        </p:blipFill>
        <p:spPr>
          <a:xfrm>
            <a:off x="5105877" y="2247101"/>
            <a:ext cx="3335992" cy="1984634"/>
          </a:xfrm>
          <a:prstGeom prst="rect">
            <a:avLst/>
          </a:prstGeom>
        </p:spPr>
      </p:pic>
      <p:sp>
        <p:nvSpPr>
          <p:cNvPr id="12" name="Rectángulo 11"/>
          <p:cNvSpPr/>
          <p:nvPr/>
        </p:nvSpPr>
        <p:spPr bwMode="auto">
          <a:xfrm>
            <a:off x="777487" y="2281364"/>
            <a:ext cx="1353728" cy="2098612"/>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
        <p:nvSpPr>
          <p:cNvPr id="13" name="Rectángulo 12"/>
          <p:cNvSpPr/>
          <p:nvPr/>
        </p:nvSpPr>
        <p:spPr bwMode="auto">
          <a:xfrm>
            <a:off x="5099371" y="2477222"/>
            <a:ext cx="1353728" cy="1885214"/>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607097794"/>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pt-BR" sz="1500" b="1" dirty="0"/>
              <a:t>Circuitos de </a:t>
            </a:r>
            <a:r>
              <a:rPr lang="pt-BR" sz="1500" b="1" dirty="0" err="1"/>
              <a:t>ensayo</a:t>
            </a:r>
            <a:r>
              <a:rPr lang="pt-BR" sz="1500" b="1" dirty="0"/>
              <a:t>: transformador de </a:t>
            </a:r>
            <a:r>
              <a:rPr lang="pt-BR" sz="1500" b="1" dirty="0" err="1" smtClean="0"/>
              <a:t>tres</a:t>
            </a:r>
            <a:r>
              <a:rPr lang="pt-BR" sz="1500" b="1" dirty="0" smtClean="0"/>
              <a:t> </a:t>
            </a:r>
            <a:r>
              <a:rPr lang="pt-BR" sz="1500" b="1" dirty="0" err="1" smtClean="0"/>
              <a:t>devanados</a:t>
            </a:r>
            <a:endParaRPr lang="pt-BR" sz="1500" b="1" dirty="0"/>
          </a:p>
        </p:txBody>
      </p:sp>
      <p:sp>
        <p:nvSpPr>
          <p:cNvPr id="21" name="CuadroTexto 20"/>
          <p:cNvSpPr txBox="1"/>
          <p:nvPr/>
        </p:nvSpPr>
        <p:spPr>
          <a:xfrm>
            <a:off x="2654322" y="1887753"/>
            <a:ext cx="3712142" cy="292388"/>
          </a:xfrm>
          <a:prstGeom prst="rect">
            <a:avLst/>
          </a:prstGeom>
          <a:noFill/>
        </p:spPr>
        <p:txBody>
          <a:bodyPr wrap="square" rtlCol="0">
            <a:spAutoFit/>
          </a:bodyPr>
          <a:lstStyle/>
          <a:p>
            <a:r>
              <a:rPr lang="es-ES" sz="1300" b="1" dirty="0"/>
              <a:t>CTG </a:t>
            </a:r>
            <a:r>
              <a:rPr lang="es-ES" sz="1300" b="1"/>
              <a:t>+ </a:t>
            </a:r>
            <a:r>
              <a:rPr lang="es-ES" sz="1300" b="1" smtClean="0"/>
              <a:t>CHT      CTG</a:t>
            </a:r>
            <a:r>
              <a:rPr lang="es-ES" sz="1300" b="1"/>
              <a:t> </a:t>
            </a:r>
            <a:r>
              <a:rPr lang="es-ES" sz="1300" b="1" smtClean="0"/>
              <a:t>     CHT</a:t>
            </a:r>
            <a:endParaRPr lang="es-ES" sz="1300" b="1" dirty="0"/>
          </a:p>
        </p:txBody>
      </p:sp>
      <p:sp>
        <p:nvSpPr>
          <p:cNvPr id="24" name="Rectángulo 23"/>
          <p:cNvSpPr/>
          <p:nvPr/>
        </p:nvSpPr>
        <p:spPr>
          <a:xfrm>
            <a:off x="2627165" y="1746606"/>
            <a:ext cx="3712143" cy="2755735"/>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pic>
        <p:nvPicPr>
          <p:cNvPr id="12" name="Imagen 11" descr="4.png"/>
          <p:cNvPicPr>
            <a:picLocks noChangeAspect="1"/>
          </p:cNvPicPr>
          <p:nvPr/>
        </p:nvPicPr>
        <p:blipFill rotWithShape="1">
          <a:blip r:embed="rId2" cstate="print">
            <a:extLst>
              <a:ext uri="{28A0092B-C50C-407E-A947-70E740481C1C}">
                <a14:useLocalDpi xmlns:a14="http://schemas.microsoft.com/office/drawing/2010/main"/>
              </a:ext>
            </a:extLst>
          </a:blip>
          <a:srcRect l="760" t="1373" r="638" b="1720"/>
          <a:stretch/>
        </p:blipFill>
        <p:spPr>
          <a:xfrm>
            <a:off x="2824811" y="2241805"/>
            <a:ext cx="3371164" cy="2052679"/>
          </a:xfrm>
          <a:prstGeom prst="rect">
            <a:avLst/>
          </a:prstGeom>
        </p:spPr>
      </p:pic>
      <p:sp>
        <p:nvSpPr>
          <p:cNvPr id="7" name="Rectángulo 6"/>
          <p:cNvSpPr/>
          <p:nvPr/>
        </p:nvSpPr>
        <p:spPr bwMode="auto">
          <a:xfrm>
            <a:off x="2797655" y="2434561"/>
            <a:ext cx="1353728" cy="1921587"/>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2033689961"/>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pt-BR" sz="1500" b="1" dirty="0" err="1" smtClean="0"/>
              <a:t>Mediciones</a:t>
            </a:r>
            <a:r>
              <a:rPr lang="pt-BR" sz="1500" b="1" dirty="0" smtClean="0"/>
              <a:t> de C </a:t>
            </a:r>
            <a:r>
              <a:rPr lang="pt-BR" sz="1500" b="1" dirty="0" err="1" smtClean="0"/>
              <a:t>y</a:t>
            </a:r>
            <a:r>
              <a:rPr lang="pt-BR" sz="1500" b="1" dirty="0" smtClean="0"/>
              <a:t> FP/FD</a:t>
            </a:r>
            <a:endParaRPr lang="pt-BR" sz="1500" b="1" dirty="0"/>
          </a:p>
        </p:txBody>
      </p:sp>
      <p:graphicFrame>
        <p:nvGraphicFramePr>
          <p:cNvPr id="3" name="Tabla 2"/>
          <p:cNvGraphicFramePr>
            <a:graphicFrameLocks noGrp="1"/>
          </p:cNvGraphicFramePr>
          <p:nvPr>
            <p:extLst>
              <p:ext uri="{D42A27DB-BD31-4B8C-83A1-F6EECF244321}">
                <p14:modId xmlns:p14="http://schemas.microsoft.com/office/powerpoint/2010/main" val="1697406037"/>
              </p:ext>
            </p:extLst>
          </p:nvPr>
        </p:nvGraphicFramePr>
        <p:xfrm>
          <a:off x="454186" y="1701609"/>
          <a:ext cx="3795241" cy="1430020"/>
        </p:xfrm>
        <a:graphic>
          <a:graphicData uri="http://schemas.openxmlformats.org/drawingml/2006/table">
            <a:tbl>
              <a:tblPr/>
              <a:tblGrid>
                <a:gridCol w="747249">
                  <a:extLst>
                    <a:ext uri="{9D8B030D-6E8A-4147-A177-3AD203B41FA5}">
                      <a16:colId xmlns:a16="http://schemas.microsoft.com/office/drawing/2014/main" val="20000"/>
                    </a:ext>
                  </a:extLst>
                </a:gridCol>
                <a:gridCol w="766915">
                  <a:extLst>
                    <a:ext uri="{9D8B030D-6E8A-4147-A177-3AD203B41FA5}">
                      <a16:colId xmlns:a16="http://schemas.microsoft.com/office/drawing/2014/main" val="20001"/>
                    </a:ext>
                  </a:extLst>
                </a:gridCol>
                <a:gridCol w="776746">
                  <a:extLst>
                    <a:ext uri="{9D8B030D-6E8A-4147-A177-3AD203B41FA5}">
                      <a16:colId xmlns:a16="http://schemas.microsoft.com/office/drawing/2014/main" val="20002"/>
                    </a:ext>
                  </a:extLst>
                </a:gridCol>
                <a:gridCol w="776746">
                  <a:extLst>
                    <a:ext uri="{9D8B030D-6E8A-4147-A177-3AD203B41FA5}">
                      <a16:colId xmlns:a16="http://schemas.microsoft.com/office/drawing/2014/main" val="20003"/>
                    </a:ext>
                  </a:extLst>
                </a:gridCol>
                <a:gridCol w="727585">
                  <a:extLst>
                    <a:ext uri="{9D8B030D-6E8A-4147-A177-3AD203B41FA5}">
                      <a16:colId xmlns:a16="http://schemas.microsoft.com/office/drawing/2014/main" val="20004"/>
                    </a:ext>
                  </a:extLst>
                </a:gridCol>
              </a:tblGrid>
              <a:tr h="164939">
                <a:tc rowSpan="2">
                  <a:txBody>
                    <a:bodyPr/>
                    <a:lstStyle/>
                    <a:p>
                      <a:pPr algn="ctr" fontAlgn="ctr"/>
                      <a:r>
                        <a:rPr lang="es-ES" sz="1100" b="0" i="0" u="none" strike="noStrike" dirty="0">
                          <a:solidFill>
                            <a:srgbClr val="000000"/>
                          </a:solidFill>
                          <a:effectLst/>
                          <a:latin typeface="Calibri"/>
                        </a:rPr>
                        <a:t>Referencia</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gridSpan="2">
                  <a:txBody>
                    <a:bodyPr/>
                    <a:lstStyle/>
                    <a:p>
                      <a:pPr algn="ctr" fontAlgn="b"/>
                      <a:r>
                        <a:rPr lang="es-ES" sz="1100" b="0" i="0" u="none" strike="noStrike">
                          <a:solidFill>
                            <a:srgbClr val="000000"/>
                          </a:solidFill>
                          <a:effectLst/>
                          <a:latin typeface="Calibri"/>
                        </a:rPr>
                        <a:t>Medición 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hMerge="1">
                  <a:txBody>
                    <a:bodyPr/>
                    <a:lstStyle/>
                    <a:p>
                      <a:endParaRPr lang="es-ES"/>
                    </a:p>
                  </a:txBody>
                  <a:tcPr/>
                </a:tc>
                <a:tc gridSpan="2">
                  <a:txBody>
                    <a:bodyPr/>
                    <a:lstStyle/>
                    <a:p>
                      <a:pPr algn="ctr" fontAlgn="b"/>
                      <a:r>
                        <a:rPr lang="es-ES" sz="1100" b="0" i="0" u="none" strike="noStrike" dirty="0">
                          <a:solidFill>
                            <a:srgbClr val="000000"/>
                          </a:solidFill>
                          <a:effectLst/>
                          <a:latin typeface="Calibri"/>
                        </a:rPr>
                        <a:t>Medición 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hMerge="1">
                  <a:txBody>
                    <a:bodyPr/>
                    <a:lstStyle/>
                    <a:p>
                      <a:endParaRPr lang="es-ES"/>
                    </a:p>
                  </a:txBody>
                  <a:tcPr/>
                </a:tc>
                <a:extLst>
                  <a:ext uri="{0D108BD9-81ED-4DB2-BD59-A6C34878D82A}">
                    <a16:rowId xmlns:a16="http://schemas.microsoft.com/office/drawing/2014/main" val="10000"/>
                  </a:ext>
                </a:extLst>
              </a:tr>
              <a:tr h="318262">
                <a:tc vMerge="1">
                  <a:txBody>
                    <a:bodyPr/>
                    <a:lstStyle/>
                    <a:p>
                      <a:endParaRPr lang="es-ES"/>
                    </a:p>
                  </a:txBody>
                  <a:tcPr/>
                </a:tc>
                <a:tc>
                  <a:txBody>
                    <a:bodyPr/>
                    <a:lstStyle/>
                    <a:p>
                      <a:pPr algn="ctr" fontAlgn="ctr"/>
                      <a:r>
                        <a:rPr lang="es-ES" sz="1100" b="0" i="0" u="none" strike="noStrike">
                          <a:solidFill>
                            <a:srgbClr val="000000"/>
                          </a:solidFill>
                          <a:effectLst/>
                          <a:latin typeface="Calibri"/>
                        </a:rPr>
                        <a:t>Capacitancia</a:t>
                      </a:r>
                      <a:br>
                        <a:rPr lang="es-ES" sz="1100" b="0" i="0" u="none" strike="noStrike">
                          <a:solidFill>
                            <a:srgbClr val="000000"/>
                          </a:solidFill>
                          <a:effectLst/>
                          <a:latin typeface="Calibri"/>
                        </a:rPr>
                      </a:br>
                      <a:r>
                        <a:rPr lang="es-ES" sz="1100" b="0" i="0" u="none" strike="noStrike">
                          <a:solidFill>
                            <a:srgbClr val="000000"/>
                          </a:solidFill>
                          <a:effectLst/>
                          <a:latin typeface="Calibri"/>
                        </a:rPr>
                        <a:t>C[pF]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de-DE" sz="1100" b="0" i="0" u="none" strike="noStrike">
                          <a:solidFill>
                            <a:srgbClr val="000000"/>
                          </a:solidFill>
                          <a:effectLst/>
                          <a:latin typeface="Calibri"/>
                        </a:rPr>
                        <a:t>tg δ                [20°C]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ES" sz="1100" b="0" i="0" u="none" strike="noStrike">
                          <a:solidFill>
                            <a:srgbClr val="000000"/>
                          </a:solidFill>
                          <a:effectLst/>
                          <a:latin typeface="Calibri"/>
                        </a:rPr>
                        <a:t>Capacitancia</a:t>
                      </a:r>
                      <a:br>
                        <a:rPr lang="es-ES" sz="1100" b="0" i="0" u="none" strike="noStrike">
                          <a:solidFill>
                            <a:srgbClr val="000000"/>
                          </a:solidFill>
                          <a:effectLst/>
                          <a:latin typeface="Calibri"/>
                        </a:rPr>
                      </a:br>
                      <a:r>
                        <a:rPr lang="es-ES" sz="1100" b="0" i="0" u="none" strike="noStrike">
                          <a:solidFill>
                            <a:srgbClr val="000000"/>
                          </a:solidFill>
                          <a:effectLst/>
                          <a:latin typeface="Calibri"/>
                        </a:rPr>
                        <a:t>C[pF]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de-DE" sz="1100" b="0" i="0" u="none" strike="noStrike" dirty="0" err="1">
                          <a:solidFill>
                            <a:srgbClr val="000000"/>
                          </a:solidFill>
                          <a:effectLst/>
                          <a:latin typeface="Calibri"/>
                        </a:rPr>
                        <a:t>tg</a:t>
                      </a:r>
                      <a:r>
                        <a:rPr lang="de-DE" sz="1100" b="0" i="0" u="none" strike="noStrike" dirty="0">
                          <a:solidFill>
                            <a:srgbClr val="000000"/>
                          </a:solidFill>
                          <a:effectLst/>
                          <a:latin typeface="Calibri"/>
                        </a:rPr>
                        <a:t> </a:t>
                      </a:r>
                      <a:r>
                        <a:rPr lang="de-DE" sz="1100" b="0" i="0" u="none" strike="noStrike" dirty="0" err="1">
                          <a:solidFill>
                            <a:srgbClr val="000000"/>
                          </a:solidFill>
                          <a:effectLst/>
                          <a:latin typeface="Calibri"/>
                        </a:rPr>
                        <a:t>δ</a:t>
                      </a:r>
                      <a:r>
                        <a:rPr lang="de-DE" sz="1100" b="0" i="0" u="none" strike="noStrike" dirty="0">
                          <a:solidFill>
                            <a:srgbClr val="000000"/>
                          </a:solidFill>
                          <a:effectLst/>
                          <a:latin typeface="Calibri"/>
                        </a:rPr>
                        <a:t>                [26°C]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0001"/>
                  </a:ext>
                </a:extLst>
              </a:tr>
              <a:tr h="164939">
                <a:tc>
                  <a:txBody>
                    <a:bodyPr/>
                    <a:lstStyle/>
                    <a:p>
                      <a:pPr algn="ctr" fontAlgn="ctr"/>
                      <a:r>
                        <a:rPr lang="es-ES" sz="1100" b="0" i="0" u="none" strike="noStrike" dirty="0">
                          <a:solidFill>
                            <a:srgbClr val="000000"/>
                          </a:solidFill>
                          <a:effectLst/>
                          <a:latin typeface="Calibri"/>
                        </a:rPr>
                        <a:t>C</a:t>
                      </a:r>
                      <a:r>
                        <a:rPr lang="es-ES" sz="1100" b="0" i="0" u="none" strike="noStrike" baseline="-25000" dirty="0">
                          <a:solidFill>
                            <a:srgbClr val="000000"/>
                          </a:solidFill>
                          <a:effectLst/>
                          <a:latin typeface="Calibri"/>
                        </a:rPr>
                        <a:t>HG </a:t>
                      </a:r>
                      <a:r>
                        <a:rPr lang="es-ES" sz="900" b="0" i="0" u="none" strike="noStrike" dirty="0">
                          <a:solidFill>
                            <a:srgbClr val="000000"/>
                          </a:solidFill>
                          <a:effectLst/>
                          <a:latin typeface="Calibri"/>
                        </a:rPr>
                        <a:t>+ </a:t>
                      </a:r>
                      <a:r>
                        <a:rPr lang="es-ES" sz="1100" b="0" i="0" u="none" strike="noStrike" dirty="0">
                          <a:solidFill>
                            <a:srgbClr val="000000"/>
                          </a:solidFill>
                          <a:effectLst/>
                          <a:latin typeface="Calibri"/>
                        </a:rPr>
                        <a:t>C</a:t>
                      </a:r>
                      <a:r>
                        <a:rPr lang="es-ES" sz="1100" b="0" i="0" u="none" strike="noStrike" baseline="-25000" dirty="0">
                          <a:solidFill>
                            <a:srgbClr val="000000"/>
                          </a:solidFill>
                          <a:effectLst/>
                          <a:latin typeface="Calibri"/>
                        </a:rPr>
                        <a:t>HL</a:t>
                      </a:r>
                      <a:endParaRPr lang="es-ES" sz="11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is-IS" sz="1100" b="0" i="0" u="none" strike="noStrike" dirty="0">
                          <a:solidFill>
                            <a:srgbClr val="000000"/>
                          </a:solidFill>
                          <a:effectLst/>
                          <a:latin typeface="Calibri"/>
                        </a:rPr>
                        <a:t>9368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100" b="0" i="0" u="none" strike="noStrike">
                          <a:solidFill>
                            <a:srgbClr val="000000"/>
                          </a:solidFill>
                          <a:effectLst/>
                          <a:latin typeface="Calibri"/>
                        </a:rPr>
                        <a:t>0,41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a:solidFill>
                            <a:srgbClr val="000000"/>
                          </a:solidFill>
                          <a:effectLst/>
                          <a:latin typeface="Calibri"/>
                        </a:rPr>
                        <a:t>9370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a:solidFill>
                            <a:srgbClr val="000000"/>
                          </a:solidFill>
                          <a:effectLst/>
                          <a:latin typeface="Calibri"/>
                        </a:rPr>
                        <a:t>0,42</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4939">
                <a:tc>
                  <a:txBody>
                    <a:bodyPr/>
                    <a:lstStyle/>
                    <a:p>
                      <a:pPr algn="ctr" fontAlgn="ctr"/>
                      <a:r>
                        <a:rPr lang="es-ES" sz="1100" b="0" i="0" u="none" strike="noStrike">
                          <a:solidFill>
                            <a:srgbClr val="000000"/>
                          </a:solidFill>
                          <a:effectLst/>
                          <a:latin typeface="Calibri"/>
                        </a:rPr>
                        <a:t>C</a:t>
                      </a:r>
                      <a:r>
                        <a:rPr lang="es-ES" sz="1100" b="0" i="0" u="none" strike="noStrike" baseline="-25000">
                          <a:solidFill>
                            <a:srgbClr val="000000"/>
                          </a:solidFill>
                          <a:effectLst/>
                          <a:latin typeface="Calibri"/>
                        </a:rPr>
                        <a:t>HG</a:t>
                      </a:r>
                      <a:endParaRPr lang="es-ES" sz="11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is-IS" sz="1100" b="0" i="0" u="none" strike="noStrike" dirty="0">
                          <a:solidFill>
                            <a:srgbClr val="000000"/>
                          </a:solidFill>
                          <a:effectLst/>
                          <a:latin typeface="Calibri"/>
                        </a:rPr>
                        <a:t>9134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100" b="0" i="0" u="none" strike="noStrike" dirty="0">
                          <a:solidFill>
                            <a:srgbClr val="000000"/>
                          </a:solidFill>
                          <a:effectLst/>
                          <a:latin typeface="Calibri"/>
                        </a:rPr>
                        <a:t>0,4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a:solidFill>
                            <a:srgbClr val="000000"/>
                          </a:solidFill>
                          <a:effectLst/>
                          <a:latin typeface="Calibri"/>
                        </a:rPr>
                        <a:t>9010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100" b="0" i="0" u="none" strike="noStrike" dirty="0">
                          <a:solidFill>
                            <a:srgbClr val="000000"/>
                          </a:solidFill>
                          <a:effectLst/>
                          <a:latin typeface="Calibri"/>
                        </a:rPr>
                        <a:t>0,4</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4939">
                <a:tc>
                  <a:txBody>
                    <a:bodyPr/>
                    <a:lstStyle/>
                    <a:p>
                      <a:pPr algn="ctr" fontAlgn="ctr"/>
                      <a:r>
                        <a:rPr lang="es-ES" sz="1100" b="0" i="0" u="none" strike="noStrike">
                          <a:solidFill>
                            <a:srgbClr val="000000"/>
                          </a:solidFill>
                          <a:effectLst/>
                          <a:latin typeface="Calibri"/>
                        </a:rPr>
                        <a:t>C</a:t>
                      </a:r>
                      <a:r>
                        <a:rPr lang="es-ES" sz="1100" b="0" i="0" u="none" strike="noStrike" baseline="-25000">
                          <a:solidFill>
                            <a:srgbClr val="000000"/>
                          </a:solidFill>
                          <a:effectLst/>
                          <a:latin typeface="Calibri"/>
                        </a:rPr>
                        <a:t>HL</a:t>
                      </a:r>
                      <a:endParaRPr lang="es-ES" sz="11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is-IS" sz="1100" b="0" i="0" u="none" strike="noStrike">
                          <a:solidFill>
                            <a:srgbClr val="000000"/>
                          </a:solidFill>
                          <a:effectLst/>
                          <a:latin typeface="Calibri"/>
                        </a:rPr>
                        <a:t>242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100" b="0" i="0" u="none" strike="noStrike" dirty="0">
                          <a:solidFill>
                            <a:srgbClr val="000000"/>
                          </a:solidFill>
                          <a:effectLst/>
                          <a:latin typeface="Calibri"/>
                        </a:rPr>
                        <a:t>0,45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dirty="0">
                          <a:solidFill>
                            <a:srgbClr val="000000"/>
                          </a:solidFill>
                          <a:effectLst/>
                          <a:latin typeface="Calibri"/>
                        </a:rPr>
                        <a:t>254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100" b="0" i="0" u="none" strike="noStrike">
                          <a:solidFill>
                            <a:srgbClr val="000000"/>
                          </a:solidFill>
                          <a:effectLst/>
                          <a:latin typeface="Calibri"/>
                        </a:rPr>
                        <a:t>0,47</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4939">
                <a:tc>
                  <a:txBody>
                    <a:bodyPr/>
                    <a:lstStyle/>
                    <a:p>
                      <a:pPr algn="ctr" fontAlgn="ctr"/>
                      <a:r>
                        <a:rPr lang="es-ES" sz="1100" b="0" i="0" u="none" strike="noStrike">
                          <a:solidFill>
                            <a:srgbClr val="000000"/>
                          </a:solidFill>
                          <a:effectLst/>
                          <a:latin typeface="Calibri"/>
                        </a:rPr>
                        <a:t>C</a:t>
                      </a:r>
                      <a:r>
                        <a:rPr lang="es-ES" sz="1100" b="0" i="0" u="none" strike="noStrike" baseline="-25000">
                          <a:solidFill>
                            <a:srgbClr val="000000"/>
                          </a:solidFill>
                          <a:effectLst/>
                          <a:latin typeface="Calibri"/>
                        </a:rPr>
                        <a:t>LG </a:t>
                      </a:r>
                      <a:r>
                        <a:rPr lang="es-ES" sz="900" b="0" i="0" u="none" strike="noStrike">
                          <a:solidFill>
                            <a:srgbClr val="000000"/>
                          </a:solidFill>
                          <a:effectLst/>
                          <a:latin typeface="Calibri"/>
                        </a:rPr>
                        <a:t>+ </a:t>
                      </a:r>
                      <a:r>
                        <a:rPr lang="es-ES" sz="1100" b="0" i="0" u="none" strike="noStrike">
                          <a:solidFill>
                            <a:srgbClr val="000000"/>
                          </a:solidFill>
                          <a:effectLst/>
                          <a:latin typeface="Calibri"/>
                        </a:rPr>
                        <a:t>C</a:t>
                      </a:r>
                      <a:r>
                        <a:rPr lang="es-ES" sz="600" b="0" i="0" u="none" strike="noStrike">
                          <a:solidFill>
                            <a:srgbClr val="000000"/>
                          </a:solidFill>
                          <a:effectLst/>
                          <a:latin typeface="Calibri"/>
                        </a:rPr>
                        <a:t>HL</a:t>
                      </a:r>
                      <a:endParaRPr lang="es-ES" sz="11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is-IS" sz="1100" b="0" i="0" u="none" strike="noStrike">
                          <a:solidFill>
                            <a:srgbClr val="000000"/>
                          </a:solidFill>
                          <a:effectLst/>
                          <a:latin typeface="Calibri"/>
                        </a:rPr>
                        <a:t>10852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a:solidFill>
                            <a:srgbClr val="000000"/>
                          </a:solidFill>
                          <a:effectLst/>
                          <a:latin typeface="Calibri"/>
                        </a:rPr>
                        <a:t>0,22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a:solidFill>
                            <a:srgbClr val="000000"/>
                          </a:solidFill>
                          <a:effectLst/>
                          <a:latin typeface="Calibri"/>
                        </a:rPr>
                        <a:t>11000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a:solidFill>
                            <a:srgbClr val="000000"/>
                          </a:solidFill>
                          <a:effectLst/>
                          <a:latin typeface="Calibri"/>
                        </a:rPr>
                        <a:t>0,23</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4939">
                <a:tc>
                  <a:txBody>
                    <a:bodyPr/>
                    <a:lstStyle/>
                    <a:p>
                      <a:pPr algn="ctr" fontAlgn="ctr"/>
                      <a:r>
                        <a:rPr lang="es-ES" sz="1100" b="0" i="0" u="none" strike="noStrike">
                          <a:solidFill>
                            <a:srgbClr val="000000"/>
                          </a:solidFill>
                          <a:effectLst/>
                          <a:latin typeface="Calibri"/>
                        </a:rPr>
                        <a:t>C</a:t>
                      </a:r>
                      <a:r>
                        <a:rPr lang="es-ES" sz="1100" b="0" i="0" u="none" strike="noStrike" baseline="-25000">
                          <a:solidFill>
                            <a:srgbClr val="000000"/>
                          </a:solidFill>
                          <a:effectLst/>
                          <a:latin typeface="Calibri"/>
                        </a:rPr>
                        <a:t>LG</a:t>
                      </a:r>
                      <a:endParaRPr lang="es-ES" sz="11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fi-FI" sz="1100" b="0" i="0" u="none" strike="noStrike">
                          <a:solidFill>
                            <a:srgbClr val="000000"/>
                          </a:solidFill>
                          <a:effectLst/>
                          <a:latin typeface="Calibri"/>
                        </a:rPr>
                        <a:t>2518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100" b="0" i="0" u="none" strike="noStrike">
                          <a:solidFill>
                            <a:srgbClr val="000000"/>
                          </a:solidFill>
                          <a:effectLst/>
                          <a:latin typeface="Calibri"/>
                        </a:rPr>
                        <a:t>0,45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dirty="0">
                          <a:solidFill>
                            <a:srgbClr val="000000"/>
                          </a:solidFill>
                          <a:effectLst/>
                          <a:latin typeface="Calibri"/>
                        </a:rPr>
                        <a:t>2432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s-IS" sz="1100" b="0" i="0" u="none" strike="noStrike" dirty="0">
                          <a:solidFill>
                            <a:srgbClr val="000000"/>
                          </a:solidFill>
                          <a:effectLst/>
                          <a:latin typeface="Calibri"/>
                        </a:rPr>
                        <a:t>0,42</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5" name="Imagen 4" descr="Captura de pantalla 2011-09-26 a las 18.07.15.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68040" y="1665864"/>
            <a:ext cx="1929337" cy="1127252"/>
          </a:xfrm>
          <a:prstGeom prst="rect">
            <a:avLst/>
          </a:prstGeom>
        </p:spPr>
      </p:pic>
      <p:pic>
        <p:nvPicPr>
          <p:cNvPr id="7" name="Imagen 6" descr="Captura de pantalla 2011-09-26 a las 18.09.3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3223" y="3340860"/>
            <a:ext cx="1996301" cy="1143157"/>
          </a:xfrm>
          <a:prstGeom prst="rect">
            <a:avLst/>
          </a:prstGeom>
        </p:spPr>
      </p:pic>
      <p:sp>
        <p:nvSpPr>
          <p:cNvPr id="8" name="Flecha derecha 7"/>
          <p:cNvSpPr/>
          <p:nvPr/>
        </p:nvSpPr>
        <p:spPr>
          <a:xfrm>
            <a:off x="4278596" y="2320376"/>
            <a:ext cx="1305899" cy="1172400"/>
          </a:xfrm>
          <a:prstGeom prst="rightArrow">
            <a:avLst>
              <a:gd name="adj1" fmla="val 50000"/>
              <a:gd name="adj2" fmla="val 34669"/>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s-ES" sz="1200" b="1" dirty="0" smtClean="0"/>
              <a:t>Tendencias en el tiempo</a:t>
            </a:r>
            <a:endParaRPr lang="es-ES" sz="1200" b="1" dirty="0"/>
          </a:p>
        </p:txBody>
      </p:sp>
      <p:cxnSp>
        <p:nvCxnSpPr>
          <p:cNvPr id="9" name="Conector recto 8"/>
          <p:cNvCxnSpPr/>
          <p:nvPr/>
        </p:nvCxnSpPr>
        <p:spPr bwMode="auto">
          <a:xfrm flipH="1">
            <a:off x="1275614" y="4323071"/>
            <a:ext cx="387832"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 name="Conector recto 9"/>
          <p:cNvCxnSpPr/>
          <p:nvPr/>
        </p:nvCxnSpPr>
        <p:spPr bwMode="auto">
          <a:xfrm flipH="1">
            <a:off x="1275282" y="4420607"/>
            <a:ext cx="387832"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 name="Rectángulo 10"/>
          <p:cNvSpPr/>
          <p:nvPr/>
        </p:nvSpPr>
        <p:spPr bwMode="auto">
          <a:xfrm>
            <a:off x="2182496" y="4099331"/>
            <a:ext cx="181232" cy="510746"/>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12" name="Conector recto 11"/>
          <p:cNvCxnSpPr/>
          <p:nvPr/>
        </p:nvCxnSpPr>
        <p:spPr bwMode="auto">
          <a:xfrm flipV="1">
            <a:off x="1469198" y="3720684"/>
            <a:ext cx="0" cy="60238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Conector recto 12"/>
          <p:cNvCxnSpPr>
            <a:stCxn id="11" idx="0"/>
          </p:cNvCxnSpPr>
          <p:nvPr/>
        </p:nvCxnSpPr>
        <p:spPr bwMode="auto">
          <a:xfrm flipV="1">
            <a:off x="2273112" y="3720684"/>
            <a:ext cx="0" cy="37864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4" name="Conector recto 13"/>
          <p:cNvCxnSpPr/>
          <p:nvPr/>
        </p:nvCxnSpPr>
        <p:spPr bwMode="auto">
          <a:xfrm flipV="1">
            <a:off x="1212952" y="3720684"/>
            <a:ext cx="1062890" cy="5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 name="Conector recto 14"/>
          <p:cNvCxnSpPr/>
          <p:nvPr/>
        </p:nvCxnSpPr>
        <p:spPr bwMode="auto">
          <a:xfrm flipV="1">
            <a:off x="1467851" y="4410763"/>
            <a:ext cx="0" cy="60238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 name="Conector recto 15"/>
          <p:cNvCxnSpPr>
            <a:endCxn id="11" idx="2"/>
          </p:cNvCxnSpPr>
          <p:nvPr/>
        </p:nvCxnSpPr>
        <p:spPr bwMode="auto">
          <a:xfrm flipV="1">
            <a:off x="2273112" y="4610077"/>
            <a:ext cx="0" cy="39071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 name="Conector recto 16"/>
          <p:cNvCxnSpPr/>
          <p:nvPr/>
        </p:nvCxnSpPr>
        <p:spPr bwMode="auto">
          <a:xfrm>
            <a:off x="1221093" y="4998985"/>
            <a:ext cx="1055418" cy="180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 name="CuadroTexto 26"/>
          <p:cNvSpPr txBox="1"/>
          <p:nvPr/>
        </p:nvSpPr>
        <p:spPr>
          <a:xfrm>
            <a:off x="1438805" y="3992256"/>
            <a:ext cx="341760" cy="353943"/>
          </a:xfrm>
          <a:prstGeom prst="rect">
            <a:avLst/>
          </a:prstGeom>
          <a:noFill/>
        </p:spPr>
        <p:txBody>
          <a:bodyPr wrap="none" rtlCol="0">
            <a:spAutoFit/>
          </a:bodyPr>
          <a:lstStyle/>
          <a:p>
            <a:r>
              <a:rPr lang="es-ES_tradnl" sz="1700" dirty="0" smtClean="0"/>
              <a:t>C</a:t>
            </a:r>
            <a:endParaRPr lang="es-ES_tradnl" sz="1700" dirty="0"/>
          </a:p>
        </p:txBody>
      </p:sp>
      <p:sp>
        <p:nvSpPr>
          <p:cNvPr id="31" name="CuadroTexto 30"/>
          <p:cNvSpPr txBox="1"/>
          <p:nvPr/>
        </p:nvSpPr>
        <p:spPr>
          <a:xfrm>
            <a:off x="2413412" y="3989964"/>
            <a:ext cx="341760" cy="353943"/>
          </a:xfrm>
          <a:prstGeom prst="rect">
            <a:avLst/>
          </a:prstGeom>
          <a:noFill/>
        </p:spPr>
        <p:txBody>
          <a:bodyPr wrap="none" rtlCol="0">
            <a:spAutoFit/>
          </a:bodyPr>
          <a:lstStyle/>
          <a:p>
            <a:r>
              <a:rPr lang="es-ES_tradnl" sz="1700" dirty="0" smtClean="0"/>
              <a:t>R</a:t>
            </a:r>
            <a:endParaRPr lang="es-ES_tradnl" sz="1700" dirty="0"/>
          </a:p>
        </p:txBody>
      </p:sp>
      <p:sp>
        <p:nvSpPr>
          <p:cNvPr id="32" name="CuadroTexto 31"/>
          <p:cNvSpPr txBox="1"/>
          <p:nvPr/>
        </p:nvSpPr>
        <p:spPr>
          <a:xfrm>
            <a:off x="1024539" y="3214213"/>
            <a:ext cx="1535697" cy="461665"/>
          </a:xfrm>
          <a:prstGeom prst="rect">
            <a:avLst/>
          </a:prstGeom>
          <a:noFill/>
        </p:spPr>
        <p:txBody>
          <a:bodyPr wrap="none" rtlCol="0">
            <a:spAutoFit/>
          </a:bodyPr>
          <a:lstStyle/>
          <a:p>
            <a:r>
              <a:rPr lang="es-ES_tradnl" sz="1200" b="1" dirty="0" smtClean="0"/>
              <a:t>Modelo dieléctrico </a:t>
            </a:r>
          </a:p>
          <a:p>
            <a:r>
              <a:rPr lang="es-ES_tradnl" sz="1200" b="1" dirty="0" smtClean="0"/>
              <a:t>del aislamiento</a:t>
            </a:r>
            <a:endParaRPr lang="es-ES_tradnl" sz="1200" b="1" dirty="0"/>
          </a:p>
        </p:txBody>
      </p:sp>
      <p:sp>
        <p:nvSpPr>
          <p:cNvPr id="34" name="Explosión 2 33"/>
          <p:cNvSpPr/>
          <p:nvPr/>
        </p:nvSpPr>
        <p:spPr>
          <a:xfrm rot="18864197">
            <a:off x="1705234" y="3611817"/>
            <a:ext cx="1384383" cy="1390253"/>
          </a:xfrm>
          <a:prstGeom prst="irregularSeal2">
            <a:avLst/>
          </a:prstGeom>
          <a:noFill/>
          <a:ln w="38100" cmpd="sng">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S"/>
          </a:p>
        </p:txBody>
      </p:sp>
      <p:sp>
        <p:nvSpPr>
          <p:cNvPr id="35" name="Flecha derecha 34"/>
          <p:cNvSpPr/>
          <p:nvPr/>
        </p:nvSpPr>
        <p:spPr>
          <a:xfrm>
            <a:off x="2971341" y="4021984"/>
            <a:ext cx="716379" cy="738600"/>
          </a:xfrm>
          <a:prstGeom prst="rightArrow">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s-ES" sz="1200" b="1" dirty="0" smtClean="0"/>
              <a:t> </a:t>
            </a:r>
            <a:endParaRPr lang="es-ES" sz="1200" b="1" dirty="0"/>
          </a:p>
        </p:txBody>
      </p:sp>
      <p:sp>
        <p:nvSpPr>
          <p:cNvPr id="36" name="CuadroTexto 35"/>
          <p:cNvSpPr txBox="1"/>
          <p:nvPr/>
        </p:nvSpPr>
        <p:spPr>
          <a:xfrm>
            <a:off x="3724029" y="4148213"/>
            <a:ext cx="1391051" cy="461665"/>
          </a:xfrm>
          <a:prstGeom prst="rect">
            <a:avLst/>
          </a:prstGeom>
          <a:noFill/>
          <a:ln w="38100" cmpd="sng">
            <a:solidFill>
              <a:srgbClr val="FF0000"/>
            </a:solidFill>
          </a:ln>
        </p:spPr>
        <p:txBody>
          <a:bodyPr wrap="none" rtlCol="0">
            <a:spAutoFit/>
          </a:bodyPr>
          <a:lstStyle/>
          <a:p>
            <a:r>
              <a:rPr lang="es-ES_tradnl" sz="1200" dirty="0" smtClean="0"/>
              <a:t>R es dependiente </a:t>
            </a:r>
          </a:p>
          <a:p>
            <a:r>
              <a:rPr lang="es-ES_tradnl" sz="1200" dirty="0" smtClean="0"/>
              <a:t>de la temperatura</a:t>
            </a:r>
            <a:endParaRPr lang="es-ES_tradnl" sz="1200" dirty="0"/>
          </a:p>
        </p:txBody>
      </p:sp>
      <p:sp>
        <p:nvSpPr>
          <p:cNvPr id="38" name="Rectángulo 37"/>
          <p:cNvSpPr/>
          <p:nvPr/>
        </p:nvSpPr>
        <p:spPr bwMode="auto">
          <a:xfrm>
            <a:off x="2059587" y="2002851"/>
            <a:ext cx="602409" cy="268676"/>
          </a:xfrm>
          <a:prstGeom prst="rect">
            <a:avLst/>
          </a:prstGeom>
          <a:noFill/>
          <a:ln w="571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39" name="Rectángulo 38"/>
          <p:cNvSpPr/>
          <p:nvPr/>
        </p:nvSpPr>
        <p:spPr bwMode="auto">
          <a:xfrm>
            <a:off x="3571478" y="2016842"/>
            <a:ext cx="602409" cy="268676"/>
          </a:xfrm>
          <a:prstGeom prst="rect">
            <a:avLst/>
          </a:prstGeom>
          <a:noFill/>
          <a:ln w="571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40" name="CuadroTexto 39"/>
          <p:cNvSpPr txBox="1"/>
          <p:nvPr/>
        </p:nvSpPr>
        <p:spPr>
          <a:xfrm>
            <a:off x="5619035" y="1099121"/>
            <a:ext cx="3451699" cy="553998"/>
          </a:xfrm>
          <a:prstGeom prst="rect">
            <a:avLst/>
          </a:prstGeom>
          <a:noFill/>
        </p:spPr>
        <p:txBody>
          <a:bodyPr wrap="square" rtlCol="0">
            <a:spAutoFit/>
          </a:bodyPr>
          <a:lstStyle/>
          <a:p>
            <a:r>
              <a:rPr lang="es-ES" sz="1000" dirty="0" smtClean="0"/>
              <a:t>Si las </a:t>
            </a:r>
            <a:r>
              <a:rPr lang="es-ES" sz="1000" dirty="0" err="1" smtClean="0"/>
              <a:t>tg</a:t>
            </a:r>
            <a:r>
              <a:rPr lang="es-ES" sz="1000" dirty="0" smtClean="0"/>
              <a:t> </a:t>
            </a:r>
            <a:r>
              <a:rPr lang="es-ES" sz="1000" dirty="0" err="1" smtClean="0"/>
              <a:t>δ</a:t>
            </a:r>
            <a:r>
              <a:rPr lang="es-ES" sz="1000" dirty="0" smtClean="0"/>
              <a:t> están a diferentes temperaturas NO se pueden analizar las tendencias: mayor temperatura; mayores pérdidas. Se debe CORREGIR por temperatura</a:t>
            </a:r>
            <a:endParaRPr lang="es-ES" sz="1000" dirty="0"/>
          </a:p>
        </p:txBody>
      </p:sp>
      <p:sp>
        <p:nvSpPr>
          <p:cNvPr id="41" name="CuadroTexto 40"/>
          <p:cNvSpPr txBox="1"/>
          <p:nvPr/>
        </p:nvSpPr>
        <p:spPr>
          <a:xfrm>
            <a:off x="5714451" y="2944986"/>
            <a:ext cx="3256560" cy="400110"/>
          </a:xfrm>
          <a:prstGeom prst="rect">
            <a:avLst/>
          </a:prstGeom>
          <a:noFill/>
        </p:spPr>
        <p:txBody>
          <a:bodyPr wrap="square" rtlCol="0">
            <a:spAutoFit/>
          </a:bodyPr>
          <a:lstStyle/>
          <a:p>
            <a:r>
              <a:rPr lang="es-ES" sz="1000" dirty="0" smtClean="0"/>
              <a:t>La capacitancia se puede considerar independiente de la temperatura</a:t>
            </a:r>
            <a:endParaRPr lang="es-ES" sz="1000" dirty="0"/>
          </a:p>
        </p:txBody>
      </p:sp>
      <p:sp>
        <p:nvSpPr>
          <p:cNvPr id="42" name="Rectángulo 41"/>
          <p:cNvSpPr/>
          <p:nvPr/>
        </p:nvSpPr>
        <p:spPr bwMode="auto">
          <a:xfrm>
            <a:off x="5657761" y="1066552"/>
            <a:ext cx="3394657" cy="1742324"/>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43" name="Rectángulo 42"/>
          <p:cNvSpPr/>
          <p:nvPr/>
        </p:nvSpPr>
        <p:spPr bwMode="auto">
          <a:xfrm>
            <a:off x="5667933" y="2906569"/>
            <a:ext cx="3394657" cy="1587633"/>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6529826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4" grpId="0" animBg="1"/>
      <p:bldP spid="35" grpId="0" animBg="1"/>
      <p:bldP spid="36" grpId="0" animBg="1"/>
      <p:bldP spid="38" grpId="0" animBg="1"/>
      <p:bldP spid="39" grpId="0" animBg="1"/>
      <p:bldP spid="40" grpId="0"/>
      <p:bldP spid="41" grpId="0"/>
      <p:bldP spid="42"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375891718"/>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26913" y="1635285"/>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0784063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 sz="1500" b="1" dirty="0" smtClean="0"/>
              <a:t>Dependencia </a:t>
            </a:r>
            <a:r>
              <a:rPr lang="es-ES" sz="1500" b="1" dirty="0"/>
              <a:t>de la temperatura</a:t>
            </a:r>
          </a:p>
          <a:p>
            <a:pPr marL="552450" indent="-285750" algn="just">
              <a:buFont typeface="Wingdings" charset="2"/>
              <a:buChar char="§"/>
            </a:pPr>
            <a:r>
              <a:rPr lang="es-ES_tradnl" sz="1500" dirty="0" smtClean="0"/>
              <a:t>Las </a:t>
            </a:r>
            <a:r>
              <a:rPr lang="es-ES_tradnl" sz="1500" dirty="0"/>
              <a:t>características del factor de disipación un dieléctrico son dependientes de la temperatura</a:t>
            </a:r>
            <a:r>
              <a:rPr lang="es-ES_tradnl" sz="1500" dirty="0" smtClean="0"/>
              <a:t>.</a:t>
            </a:r>
          </a:p>
          <a:p>
            <a:pPr marL="552450" indent="-285750" algn="just">
              <a:buFont typeface="Wingdings" charset="2"/>
              <a:buChar char="§"/>
            </a:pPr>
            <a:r>
              <a:rPr lang="es-ES_tradnl" sz="1500" dirty="0" smtClean="0"/>
              <a:t>La temperatura ambiente se registra tan s</a:t>
            </a:r>
            <a:r>
              <a:rPr lang="es-ES" sz="1500" dirty="0" err="1" smtClean="0"/>
              <a:t>ó</a:t>
            </a:r>
            <a:r>
              <a:rPr lang="es-ES_tradnl" sz="1500" dirty="0" smtClean="0"/>
              <a:t>lo para referencia.</a:t>
            </a:r>
          </a:p>
          <a:p>
            <a:pPr marL="552450" indent="-285750" algn="just">
              <a:buFont typeface="Wingdings" charset="2"/>
              <a:buChar char="§"/>
            </a:pPr>
            <a:r>
              <a:rPr lang="es-ES_tradnl" sz="1500" dirty="0" smtClean="0"/>
              <a:t>La temperatura del objeto bajo ensayo se considera similar a la temperatura del ambiente s</a:t>
            </a:r>
            <a:r>
              <a:rPr lang="es-ES" sz="1500" dirty="0" err="1" smtClean="0"/>
              <a:t>ólo</a:t>
            </a:r>
            <a:r>
              <a:rPr lang="es-ES" sz="1500" dirty="0" smtClean="0"/>
              <a:t> cuando éste ha sido expuesto al ambiente (sin energización) por lo menos a unos días.</a:t>
            </a:r>
          </a:p>
          <a:p>
            <a:pPr marL="552450" indent="-285750" algn="just">
              <a:buFont typeface="Wingdings" charset="2"/>
              <a:buChar char="§"/>
            </a:pPr>
            <a:r>
              <a:rPr lang="es-ES" sz="1500" dirty="0" smtClean="0"/>
              <a:t>Se deben evitar pruebas a temperaturas por debajo del punto de congelación.</a:t>
            </a:r>
          </a:p>
          <a:p>
            <a:pPr marL="554038" indent="-285750" algn="just">
              <a:buFont typeface="Wingdings" charset="2"/>
              <a:buChar char="§"/>
            </a:pPr>
            <a:r>
              <a:rPr lang="es-ES_tradnl" sz="1500" dirty="0" smtClean="0"/>
              <a:t>Es fundamental registrar los valores de temperatura, para poder referirlos a una temperatura de referencia (normalmente 20ºC) y poder de comparar las desviaciones.</a:t>
            </a:r>
          </a:p>
        </p:txBody>
      </p:sp>
    </p:spTree>
    <p:extLst>
      <p:ext uri="{BB962C8B-B14F-4D97-AF65-F5344CB8AC3E}">
        <p14:creationId xmlns:p14="http://schemas.microsoft.com/office/powerpoint/2010/main" val="1830840116"/>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pic>
        <p:nvPicPr>
          <p:cNvPr id="7" name="Imagen 6" descr="AA.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1485139" y="1418626"/>
            <a:ext cx="5346588" cy="3599423"/>
          </a:xfrm>
          <a:prstGeom prst="rect">
            <a:avLst/>
          </a:prstGeom>
        </p:spPr>
      </p:pic>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 sz="1500" b="1" dirty="0" smtClean="0"/>
              <a:t>Dependencia </a:t>
            </a:r>
            <a:r>
              <a:rPr lang="es-ES" sz="1500" b="1" dirty="0"/>
              <a:t>de la temperatura</a:t>
            </a:r>
          </a:p>
          <a:p>
            <a:pPr marL="541338" indent="-214313" algn="just">
              <a:buFont typeface="Wingdings" charset="2"/>
              <a:buChar char="§"/>
            </a:pPr>
            <a:r>
              <a:rPr lang="es-ES_tradnl" sz="1500" dirty="0" smtClean="0"/>
              <a:t>Medidores de la temperatura del transformador</a:t>
            </a:r>
            <a:endParaRPr lang="es-ES_tradnl" sz="1500" dirty="0"/>
          </a:p>
          <a:p>
            <a:pPr marL="895350" indent="-285750" algn="just">
              <a:buFont typeface="+mj-lt"/>
              <a:buAutoNum type="alphaLcParenR"/>
            </a:pPr>
            <a:r>
              <a:rPr lang="es-ES_tradnl" sz="1500" dirty="0" smtClean="0"/>
              <a:t>Temperatura del aceite</a:t>
            </a:r>
          </a:p>
          <a:p>
            <a:pPr marL="895350" indent="-285750" algn="just">
              <a:buFont typeface="+mj-lt"/>
              <a:buAutoNum type="alphaLcParenR"/>
            </a:pPr>
            <a:r>
              <a:rPr lang="es-ES_tradnl" sz="1500" dirty="0" smtClean="0"/>
              <a:t>Imagen térmica: temperatura de los devanados</a:t>
            </a:r>
            <a:endParaRPr lang="es-ES_tradnl" sz="1500" dirty="0"/>
          </a:p>
        </p:txBody>
      </p:sp>
      <p:sp>
        <p:nvSpPr>
          <p:cNvPr id="8" name="CuadroTexto 7"/>
          <p:cNvSpPr txBox="1"/>
          <p:nvPr/>
        </p:nvSpPr>
        <p:spPr>
          <a:xfrm>
            <a:off x="3477750" y="2355410"/>
            <a:ext cx="690925" cy="430887"/>
          </a:xfrm>
          <a:prstGeom prst="rect">
            <a:avLst/>
          </a:prstGeom>
          <a:noFill/>
        </p:spPr>
        <p:txBody>
          <a:bodyPr wrap="square" rtlCol="0">
            <a:spAutoFit/>
          </a:bodyPr>
          <a:lstStyle/>
          <a:p>
            <a:r>
              <a:rPr lang="es-ES" sz="1100" dirty="0" smtClean="0"/>
              <a:t>Imagen térmica</a:t>
            </a:r>
            <a:endParaRPr lang="es-ES" sz="1100" dirty="0"/>
          </a:p>
        </p:txBody>
      </p:sp>
      <p:sp>
        <p:nvSpPr>
          <p:cNvPr id="9" name="CuadroTexto 8"/>
          <p:cNvSpPr txBox="1"/>
          <p:nvPr/>
        </p:nvSpPr>
        <p:spPr>
          <a:xfrm>
            <a:off x="399435" y="2845761"/>
            <a:ext cx="1044734" cy="430887"/>
          </a:xfrm>
          <a:prstGeom prst="rect">
            <a:avLst/>
          </a:prstGeom>
          <a:noFill/>
        </p:spPr>
        <p:txBody>
          <a:bodyPr wrap="square" rtlCol="0">
            <a:spAutoFit/>
          </a:bodyPr>
          <a:lstStyle/>
          <a:p>
            <a:r>
              <a:rPr lang="es-ES" sz="1100" dirty="0" smtClean="0"/>
              <a:t>Temperatura del aceite</a:t>
            </a:r>
            <a:endParaRPr lang="es-ES" sz="1100" dirty="0"/>
          </a:p>
        </p:txBody>
      </p:sp>
      <p:cxnSp>
        <p:nvCxnSpPr>
          <p:cNvPr id="11" name="Conector recto de flecha 10"/>
          <p:cNvCxnSpPr>
            <a:stCxn id="8" idx="1"/>
          </p:cNvCxnSpPr>
          <p:nvPr/>
        </p:nvCxnSpPr>
        <p:spPr bwMode="auto">
          <a:xfrm flipH="1">
            <a:off x="3134184" y="2570854"/>
            <a:ext cx="343566" cy="235157"/>
          </a:xfrm>
          <a:prstGeom prst="straightConnector1">
            <a:avLst/>
          </a:prstGeom>
          <a:solidFill>
            <a:schemeClr val="accent1"/>
          </a:solidFill>
          <a:ln w="127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Conector recto de flecha 12"/>
          <p:cNvCxnSpPr/>
          <p:nvPr/>
        </p:nvCxnSpPr>
        <p:spPr bwMode="auto">
          <a:xfrm flipV="1">
            <a:off x="1321259" y="3021070"/>
            <a:ext cx="297032" cy="61447"/>
          </a:xfrm>
          <a:prstGeom prst="straightConnector1">
            <a:avLst/>
          </a:prstGeom>
          <a:solidFill>
            <a:schemeClr val="accent1"/>
          </a:solidFill>
          <a:ln w="127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6" name="CuadroTexto 15"/>
          <p:cNvSpPr txBox="1"/>
          <p:nvPr/>
        </p:nvSpPr>
        <p:spPr>
          <a:xfrm>
            <a:off x="1985786" y="4431890"/>
            <a:ext cx="1044734" cy="430887"/>
          </a:xfrm>
          <a:prstGeom prst="rect">
            <a:avLst/>
          </a:prstGeom>
          <a:noFill/>
          <a:ln>
            <a:solidFill>
              <a:srgbClr val="FF0000"/>
            </a:solidFill>
          </a:ln>
        </p:spPr>
        <p:txBody>
          <a:bodyPr wrap="square" rtlCol="0">
            <a:spAutoFit/>
          </a:bodyPr>
          <a:lstStyle/>
          <a:p>
            <a:r>
              <a:rPr lang="es-ES" sz="1100" b="1" dirty="0" smtClean="0"/>
              <a:t>Sistema de refrigeración</a:t>
            </a:r>
            <a:endParaRPr lang="es-ES" sz="1100" b="1" dirty="0"/>
          </a:p>
        </p:txBody>
      </p:sp>
      <p:sp>
        <p:nvSpPr>
          <p:cNvPr id="17" name="Flecha abajo 16"/>
          <p:cNvSpPr/>
          <p:nvPr/>
        </p:nvSpPr>
        <p:spPr bwMode="auto">
          <a:xfrm>
            <a:off x="1925567" y="4034921"/>
            <a:ext cx="1126676" cy="337950"/>
          </a:xfrm>
          <a:prstGeom prst="down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pic>
        <p:nvPicPr>
          <p:cNvPr id="18" name="Imagen 17" descr="Archivo 18-11-16 15 46 56.jpe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16200000">
            <a:off x="6805415" y="2759872"/>
            <a:ext cx="1842936" cy="1382202"/>
          </a:xfrm>
          <a:prstGeom prst="rect">
            <a:avLst/>
          </a:prstGeom>
        </p:spPr>
      </p:pic>
      <p:graphicFrame>
        <p:nvGraphicFramePr>
          <p:cNvPr id="21" name="Diagrama 20"/>
          <p:cNvGraphicFramePr/>
          <p:nvPr>
            <p:extLst>
              <p:ext uri="{D42A27DB-BD31-4B8C-83A1-F6EECF244321}">
                <p14:modId xmlns:p14="http://schemas.microsoft.com/office/powerpoint/2010/main" val="421759840"/>
              </p:ext>
            </p:extLst>
          </p:nvPr>
        </p:nvGraphicFramePr>
        <p:xfrm>
          <a:off x="6350356" y="1075295"/>
          <a:ext cx="2793644" cy="15258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6299832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animBg="1"/>
      <p:bldP spid="17" grpId="0" animBg="1"/>
      <p:bldGraphic spid="21"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 sz="1500" b="1" dirty="0" smtClean="0"/>
              <a:t>Dependencia </a:t>
            </a:r>
            <a:r>
              <a:rPr lang="es-ES" sz="1500" b="1" dirty="0"/>
              <a:t>de la temperatura</a:t>
            </a:r>
          </a:p>
          <a:p>
            <a:pPr marL="552450" indent="-285750" algn="just">
              <a:buFont typeface="Wingdings" charset="2"/>
              <a:buChar char="§"/>
            </a:pPr>
            <a:r>
              <a:rPr lang="es-ES_tradnl" sz="1500" dirty="0"/>
              <a:t>El efecto </a:t>
            </a:r>
            <a:r>
              <a:rPr lang="es-ES_tradnl" sz="1500" dirty="0" err="1"/>
              <a:t>termodin</a:t>
            </a:r>
            <a:r>
              <a:rPr lang="es-ES" sz="1500" dirty="0" err="1"/>
              <a:t>ámico</a:t>
            </a:r>
            <a:r>
              <a:rPr lang="es-ES" sz="1500" dirty="0"/>
              <a:t> no es una relación lineal en los transformadores y depende de los materiales utilizados</a:t>
            </a:r>
            <a:r>
              <a:rPr lang="es-ES" sz="1500" dirty="0" smtClean="0"/>
              <a:t>.</a:t>
            </a:r>
          </a:p>
          <a:p>
            <a:pPr marL="552450" indent="-285750" algn="just">
              <a:buFont typeface="Wingdings" charset="2"/>
              <a:buChar char="§"/>
            </a:pPr>
            <a:r>
              <a:rPr lang="es-ES" sz="1500" dirty="0" smtClean="0"/>
              <a:t>Un transformador retirado del servicio ¿cuándo esta térmicamente en estable?</a:t>
            </a:r>
          </a:p>
          <a:p>
            <a:pPr marL="552450" indent="-285750" algn="just">
              <a:buFont typeface="Wingdings" charset="2"/>
              <a:buChar char="§"/>
            </a:pPr>
            <a:r>
              <a:rPr lang="es-ES" sz="1500" dirty="0" smtClean="0"/>
              <a:t>Determinación de la temperatura en la resistencia de devanados: IEC 60076-1-2011 e IEEE C57.12.90 indican que debe determinar </a:t>
            </a:r>
            <a:r>
              <a:rPr lang="es-ES" sz="1500" dirty="0"/>
              <a:t>con precisión la temperatura media del </a:t>
            </a:r>
            <a:r>
              <a:rPr lang="es-ES" sz="1500" dirty="0" smtClean="0"/>
              <a:t>devanado, para lo cual la </a:t>
            </a:r>
            <a:r>
              <a:rPr lang="es-ES" sz="1500" dirty="0"/>
              <a:t>diferencia de temperatura entre el líquido superior e inferior no debe exceder de 5 K. </a:t>
            </a:r>
          </a:p>
        </p:txBody>
      </p:sp>
      <p:pic>
        <p:nvPicPr>
          <p:cNvPr id="5" name="Imagen 4" descr="Archivo 21-11-16 08 11 08.jpe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5812753" y="3333321"/>
            <a:ext cx="1710237" cy="1331524"/>
          </a:xfrm>
          <a:prstGeom prst="rect">
            <a:avLst/>
          </a:prstGeom>
          <a:ln>
            <a:solidFill>
              <a:srgbClr val="FF0000"/>
            </a:solidFill>
          </a:ln>
        </p:spPr>
      </p:pic>
      <p:pic>
        <p:nvPicPr>
          <p:cNvPr id="7" name="Imagen 6" descr="Archivo 21-11-16 08 11 21.jpe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2104430" y="3395290"/>
            <a:ext cx="1516702" cy="1259830"/>
          </a:xfrm>
          <a:prstGeom prst="rect">
            <a:avLst/>
          </a:prstGeom>
          <a:ln>
            <a:solidFill>
              <a:srgbClr val="FF0000"/>
            </a:solidFill>
          </a:ln>
        </p:spPr>
      </p:pic>
      <p:pic>
        <p:nvPicPr>
          <p:cNvPr id="8" name="Imagen 7" descr="Archivo 21-11-16 08 13 52.jpe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3856317" y="3154240"/>
            <a:ext cx="1797562" cy="1531228"/>
          </a:xfrm>
          <a:prstGeom prst="rect">
            <a:avLst/>
          </a:prstGeom>
        </p:spPr>
      </p:pic>
      <p:cxnSp>
        <p:nvCxnSpPr>
          <p:cNvPr id="10" name="Conector recto de flecha 9"/>
          <p:cNvCxnSpPr>
            <a:stCxn id="7" idx="0"/>
          </p:cNvCxnSpPr>
          <p:nvPr/>
        </p:nvCxnSpPr>
        <p:spPr bwMode="auto">
          <a:xfrm>
            <a:off x="3492696" y="4025205"/>
            <a:ext cx="635035" cy="265739"/>
          </a:xfrm>
          <a:prstGeom prst="straightConnector1">
            <a:avLst/>
          </a:prstGeom>
          <a:solidFill>
            <a:schemeClr val="accent1"/>
          </a:solidFill>
          <a:ln w="28575"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1" name="Conector recto de flecha 10"/>
          <p:cNvCxnSpPr>
            <a:stCxn id="5" idx="2"/>
          </p:cNvCxnSpPr>
          <p:nvPr/>
        </p:nvCxnSpPr>
        <p:spPr bwMode="auto">
          <a:xfrm flipH="1">
            <a:off x="4097004" y="3999084"/>
            <a:ext cx="1905106" cy="660533"/>
          </a:xfrm>
          <a:prstGeom prst="straightConnector1">
            <a:avLst/>
          </a:prstGeom>
          <a:solidFill>
            <a:schemeClr val="accent1"/>
          </a:solidFill>
          <a:ln w="28575"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577909808"/>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es-ES" sz="1500" b="1" dirty="0"/>
              <a:t>Dependencia de la </a:t>
            </a:r>
            <a:r>
              <a:rPr lang="es-ES" sz="1500" b="1" dirty="0" smtClean="0"/>
              <a:t>temperatura: Corrección por tabla</a:t>
            </a:r>
            <a:endParaRPr lang="es-ES" sz="1500" b="1" dirty="0"/>
          </a:p>
          <a:p>
            <a:pPr marL="625475" indent="-174625" algn="just">
              <a:buFont typeface="Arial"/>
              <a:buChar char="•"/>
            </a:pPr>
            <a:r>
              <a:rPr lang="es-ES_tradnl" sz="1500" dirty="0" smtClean="0"/>
              <a:t>Se mide el FD/FP; se registra la temperatura y luego se corrige el valor.</a:t>
            </a:r>
            <a:endParaRPr lang="es-ES_tradnl" sz="1500" dirty="0"/>
          </a:p>
        </p:txBody>
      </p:sp>
      <p:pic>
        <p:nvPicPr>
          <p:cNvPr id="4" name="Picture 1"/>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10127" t="2473" r="3960"/>
          <a:stretch/>
        </p:blipFill>
        <p:spPr bwMode="auto">
          <a:xfrm>
            <a:off x="843148" y="2140351"/>
            <a:ext cx="3694283" cy="2045586"/>
          </a:xfrm>
          <a:prstGeom prst="rect">
            <a:avLst/>
          </a:prstGeom>
          <a:noFill/>
          <a:ln w="1">
            <a:noFill/>
            <a:miter lim="800000"/>
            <a:headEnd/>
            <a:tailEnd type="none" w="med" len="med"/>
          </a:ln>
          <a:effectLst/>
        </p:spPr>
      </p:pic>
      <p:sp>
        <p:nvSpPr>
          <p:cNvPr id="5" name="CuadroTexto 4"/>
          <p:cNvSpPr txBox="1"/>
          <p:nvPr/>
        </p:nvSpPr>
        <p:spPr>
          <a:xfrm>
            <a:off x="5385354" y="2154346"/>
            <a:ext cx="3225800" cy="775853"/>
          </a:xfrm>
          <a:prstGeom prst="rect">
            <a:avLst/>
          </a:prstGeom>
          <a:noFill/>
          <a:ln>
            <a:solidFill>
              <a:srgbClr val="FF0000"/>
            </a:solidFill>
          </a:ln>
        </p:spPr>
        <p:txBody>
          <a:bodyPr wrap="square" rtlCol="0">
            <a:spAutoFit/>
          </a:bodyPr>
          <a:lstStyle/>
          <a:p>
            <a:pPr algn="ctr">
              <a:lnSpc>
                <a:spcPct val="150000"/>
              </a:lnSpc>
              <a:spcBef>
                <a:spcPts val="1200"/>
              </a:spcBef>
              <a:spcAft>
                <a:spcPts val="0"/>
              </a:spcAft>
            </a:pPr>
            <a:r>
              <a:rPr lang="es-ES" sz="2200" b="1" dirty="0" err="1" smtClean="0"/>
              <a:t>tgδ</a:t>
            </a:r>
            <a:r>
              <a:rPr lang="es-ES" sz="2200" b="1" dirty="0" smtClean="0"/>
              <a:t> </a:t>
            </a:r>
            <a:r>
              <a:rPr lang="es-ES" sz="2200" b="1" baseline="-25000" dirty="0" smtClean="0"/>
              <a:t>(20 ºC) </a:t>
            </a:r>
            <a:r>
              <a:rPr lang="es-ES" sz="2200" b="1" dirty="0" smtClean="0"/>
              <a:t>= tgδ </a:t>
            </a:r>
            <a:r>
              <a:rPr lang="es-ES" sz="2200" b="1" baseline="-25000" dirty="0" smtClean="0"/>
              <a:t>(xºC) </a:t>
            </a:r>
            <a:r>
              <a:rPr lang="es-ES" sz="2200" b="1" dirty="0" smtClean="0"/>
              <a:t>/ K</a:t>
            </a:r>
          </a:p>
          <a:p>
            <a:pPr algn="ctr">
              <a:lnSpc>
                <a:spcPct val="150000"/>
              </a:lnSpc>
              <a:spcBef>
                <a:spcPts val="1200"/>
              </a:spcBef>
              <a:spcAft>
                <a:spcPts val="1200"/>
              </a:spcAft>
            </a:pPr>
            <a:endParaRPr lang="es-ES" sz="100" b="1" dirty="0"/>
          </a:p>
        </p:txBody>
      </p:sp>
      <p:sp>
        <p:nvSpPr>
          <p:cNvPr id="3" name="Flecha derecha 2"/>
          <p:cNvSpPr/>
          <p:nvPr/>
        </p:nvSpPr>
        <p:spPr bwMode="auto">
          <a:xfrm>
            <a:off x="4598888" y="2171074"/>
            <a:ext cx="706733" cy="716864"/>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7" name="CuadroTexto 6"/>
          <p:cNvSpPr txBox="1"/>
          <p:nvPr/>
        </p:nvSpPr>
        <p:spPr>
          <a:xfrm>
            <a:off x="4998345" y="3174684"/>
            <a:ext cx="3902396" cy="1092607"/>
          </a:xfrm>
          <a:prstGeom prst="rect">
            <a:avLst/>
          </a:prstGeom>
          <a:noFill/>
        </p:spPr>
        <p:txBody>
          <a:bodyPr wrap="square" rtlCol="0">
            <a:spAutoFit/>
          </a:bodyPr>
          <a:lstStyle/>
          <a:p>
            <a:r>
              <a:rPr lang="es-ES_tradnl" sz="1300" dirty="0" smtClean="0"/>
              <a:t>Tabla 4; Nota 3-b) de IEEE C57.12.90-2006: La </a:t>
            </a:r>
            <a:r>
              <a:rPr lang="es-ES_tradnl" sz="1300" dirty="0"/>
              <a:t>experiencia ha mostrado que la variación de factor de potencia por la temperatura es </a:t>
            </a:r>
            <a:r>
              <a:rPr lang="es-ES_tradnl" sz="1300" dirty="0">
                <a:solidFill>
                  <a:srgbClr val="FF0000"/>
                </a:solidFill>
              </a:rPr>
              <a:t>sustancial y errático </a:t>
            </a:r>
            <a:r>
              <a:rPr lang="es-ES_tradnl" sz="1300" dirty="0"/>
              <a:t>de tal manera que </a:t>
            </a:r>
            <a:r>
              <a:rPr lang="es-ES_tradnl" sz="1300" dirty="0">
                <a:solidFill>
                  <a:srgbClr val="FF0000"/>
                </a:solidFill>
              </a:rPr>
              <a:t>ninguna</a:t>
            </a:r>
            <a:r>
              <a:rPr lang="es-ES_tradnl" sz="1300" dirty="0"/>
              <a:t> de las curvas se ajusta para </a:t>
            </a:r>
            <a:r>
              <a:rPr lang="es-ES_tradnl" sz="1300" dirty="0">
                <a:solidFill>
                  <a:srgbClr val="FF0000"/>
                </a:solidFill>
              </a:rPr>
              <a:t>todos</a:t>
            </a:r>
            <a:r>
              <a:rPr lang="es-ES_tradnl" sz="1300" dirty="0"/>
              <a:t> los casos”</a:t>
            </a:r>
            <a:endParaRPr lang="es-ES" sz="1300" dirty="0"/>
          </a:p>
        </p:txBody>
      </p:sp>
      <p:sp>
        <p:nvSpPr>
          <p:cNvPr id="8" name="CuadroTexto 7"/>
          <p:cNvSpPr txBox="1"/>
          <p:nvPr/>
        </p:nvSpPr>
        <p:spPr>
          <a:xfrm>
            <a:off x="787433" y="4199523"/>
            <a:ext cx="2244347" cy="276999"/>
          </a:xfrm>
          <a:prstGeom prst="rect">
            <a:avLst/>
          </a:prstGeom>
          <a:noFill/>
        </p:spPr>
        <p:txBody>
          <a:bodyPr wrap="square" rtlCol="0">
            <a:spAutoFit/>
          </a:bodyPr>
          <a:lstStyle/>
          <a:p>
            <a:pPr algn="l"/>
            <a:r>
              <a:rPr lang="es-ES_tradnl" sz="1200" dirty="0"/>
              <a:t>IEEE C57.12.90-</a:t>
            </a:r>
            <a:r>
              <a:rPr lang="es-ES_tradnl" sz="1200" dirty="0" smtClean="0"/>
              <a:t>2006</a:t>
            </a:r>
            <a:endParaRPr lang="es-ES" sz="1200" dirty="0"/>
          </a:p>
        </p:txBody>
      </p:sp>
    </p:spTree>
    <p:extLst>
      <p:ext uri="{BB962C8B-B14F-4D97-AF65-F5344CB8AC3E}">
        <p14:creationId xmlns:p14="http://schemas.microsoft.com/office/powerpoint/2010/main" val="396164721"/>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es-ES" sz="1500" b="1" dirty="0"/>
              <a:t>Dependencia de la </a:t>
            </a:r>
            <a:r>
              <a:rPr lang="es-ES" sz="1500" b="1" dirty="0" smtClean="0"/>
              <a:t>temperatura: Corrección por tabla</a:t>
            </a:r>
            <a:endParaRPr lang="es-ES" sz="1500" b="1" dirty="0"/>
          </a:p>
        </p:txBody>
      </p:sp>
      <p:sp>
        <p:nvSpPr>
          <p:cNvPr id="7" name="CuadroTexto 6"/>
          <p:cNvSpPr txBox="1"/>
          <p:nvPr/>
        </p:nvSpPr>
        <p:spPr>
          <a:xfrm>
            <a:off x="3687469" y="1868134"/>
            <a:ext cx="4834464" cy="1246495"/>
          </a:xfrm>
          <a:prstGeom prst="rect">
            <a:avLst/>
          </a:prstGeom>
          <a:noFill/>
          <a:ln>
            <a:solidFill>
              <a:srgbClr val="FF0000"/>
            </a:solidFill>
          </a:ln>
        </p:spPr>
        <p:txBody>
          <a:bodyPr wrap="square" rtlCol="0">
            <a:spAutoFit/>
          </a:bodyPr>
          <a:lstStyle/>
          <a:p>
            <a:r>
              <a:rPr lang="es-ES_tradnl" sz="1500" dirty="0" smtClean="0"/>
              <a:t>Tabla 4; Nota 3-b) de IEEE C57.12.90-2015: La </a:t>
            </a:r>
            <a:r>
              <a:rPr lang="es-ES_tradnl" sz="1500" dirty="0"/>
              <a:t>experiencia ha mostrado que la variación de factor de potencia por la temperatura es </a:t>
            </a:r>
            <a:r>
              <a:rPr lang="es-ES_tradnl" sz="1500" dirty="0">
                <a:solidFill>
                  <a:srgbClr val="FF0000"/>
                </a:solidFill>
              </a:rPr>
              <a:t>sustancial y errático </a:t>
            </a:r>
            <a:r>
              <a:rPr lang="es-ES_tradnl" sz="1500" dirty="0"/>
              <a:t>de tal manera que </a:t>
            </a:r>
            <a:r>
              <a:rPr lang="es-ES_tradnl" sz="1500" dirty="0">
                <a:solidFill>
                  <a:srgbClr val="FF0000"/>
                </a:solidFill>
              </a:rPr>
              <a:t>ninguna</a:t>
            </a:r>
            <a:r>
              <a:rPr lang="es-ES_tradnl" sz="1500" dirty="0"/>
              <a:t> de las curvas se ajusta para </a:t>
            </a:r>
            <a:r>
              <a:rPr lang="es-ES_tradnl" sz="1500" dirty="0">
                <a:solidFill>
                  <a:srgbClr val="FF0000"/>
                </a:solidFill>
              </a:rPr>
              <a:t>todos</a:t>
            </a:r>
            <a:r>
              <a:rPr lang="es-ES_tradnl" sz="1500" dirty="0"/>
              <a:t> los casos”</a:t>
            </a:r>
            <a:endParaRPr lang="es-ES" sz="1500" dirty="0"/>
          </a:p>
        </p:txBody>
      </p:sp>
      <p:sp>
        <p:nvSpPr>
          <p:cNvPr id="8" name="CuadroTexto 7"/>
          <p:cNvSpPr txBox="1"/>
          <p:nvPr/>
        </p:nvSpPr>
        <p:spPr>
          <a:xfrm rot="16200000">
            <a:off x="-359729" y="3339286"/>
            <a:ext cx="2244347" cy="276999"/>
          </a:xfrm>
          <a:prstGeom prst="rect">
            <a:avLst/>
          </a:prstGeom>
          <a:noFill/>
        </p:spPr>
        <p:txBody>
          <a:bodyPr wrap="square" rtlCol="0">
            <a:spAutoFit/>
          </a:bodyPr>
          <a:lstStyle/>
          <a:p>
            <a:pPr algn="l"/>
            <a:r>
              <a:rPr lang="es-ES_tradnl" sz="1200" b="1" dirty="0"/>
              <a:t>IEEE C57.12.90-</a:t>
            </a:r>
            <a:r>
              <a:rPr lang="es-ES_tradnl" sz="1200" b="1" dirty="0" smtClean="0"/>
              <a:t>2015</a:t>
            </a:r>
            <a:endParaRPr lang="es-ES" sz="1200" b="1" dirty="0"/>
          </a:p>
        </p:txBody>
      </p:sp>
      <p:pic>
        <p:nvPicPr>
          <p:cNvPr id="10" name="Imagen 9" descr="Captura de pantalla 2016-11-21 a las 09.03.08.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70613" y="1745018"/>
            <a:ext cx="2574400" cy="3070176"/>
          </a:xfrm>
          <a:prstGeom prst="rect">
            <a:avLst/>
          </a:prstGeom>
          <a:ln>
            <a:solidFill>
              <a:srgbClr val="000000"/>
            </a:solidFill>
          </a:ln>
        </p:spPr>
      </p:pic>
      <p:sp>
        <p:nvSpPr>
          <p:cNvPr id="11" name="Flecha derecha 10"/>
          <p:cNvSpPr/>
          <p:nvPr/>
        </p:nvSpPr>
        <p:spPr bwMode="auto">
          <a:xfrm>
            <a:off x="3001222" y="2134398"/>
            <a:ext cx="706733" cy="716864"/>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pic>
        <p:nvPicPr>
          <p:cNvPr id="12" name="Picture 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0127" t="2473" r="3960"/>
          <a:stretch/>
        </p:blipFill>
        <p:spPr bwMode="auto">
          <a:xfrm>
            <a:off x="4303773" y="3254938"/>
            <a:ext cx="3170469" cy="1755541"/>
          </a:xfrm>
          <a:prstGeom prst="rect">
            <a:avLst/>
          </a:prstGeom>
          <a:noFill/>
          <a:ln w="1">
            <a:noFill/>
            <a:miter lim="800000"/>
            <a:headEnd/>
            <a:tailEnd type="none" w="med" len="med"/>
          </a:ln>
          <a:effectLst/>
        </p:spPr>
      </p:pic>
      <p:cxnSp>
        <p:nvCxnSpPr>
          <p:cNvPr id="13" name="Conector recto 12"/>
          <p:cNvCxnSpPr/>
          <p:nvPr/>
        </p:nvCxnSpPr>
        <p:spPr>
          <a:xfrm>
            <a:off x="4303773" y="3332480"/>
            <a:ext cx="3170469" cy="1623023"/>
          </a:xfrm>
          <a:prstGeom prst="line">
            <a:avLst/>
          </a:prstGeom>
          <a:ln w="2984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Conector recto 13"/>
          <p:cNvCxnSpPr/>
          <p:nvPr/>
        </p:nvCxnSpPr>
        <p:spPr>
          <a:xfrm flipH="1">
            <a:off x="4300600" y="3332480"/>
            <a:ext cx="3173643" cy="1623023"/>
          </a:xfrm>
          <a:prstGeom prst="line">
            <a:avLst/>
          </a:prstGeom>
          <a:ln w="29845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880598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1380799"/>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es-ES" sz="1500" b="1" dirty="0"/>
              <a:t>Dependencia de la </a:t>
            </a:r>
            <a:r>
              <a:rPr lang="es-ES" sz="1500" b="1" dirty="0" smtClean="0"/>
              <a:t>temperatura: Corrección individual</a:t>
            </a:r>
            <a:endParaRPr lang="es-ES" sz="1500" b="1" dirty="0"/>
          </a:p>
          <a:p>
            <a:pPr marL="625475" indent="-174625" algn="just">
              <a:buFont typeface="Arial"/>
              <a:buChar char="•"/>
            </a:pPr>
            <a:r>
              <a:rPr lang="es-ES_tradnl" sz="1500" dirty="0" smtClean="0"/>
              <a:t>El comportamiento en frecuencia y el FD/</a:t>
            </a:r>
            <a:r>
              <a:rPr lang="es-ES_tradnl" sz="1500" dirty="0"/>
              <a:t>FP de un aislamiento </a:t>
            </a:r>
            <a:r>
              <a:rPr lang="es-ES_tradnl" sz="1500" dirty="0" smtClean="0"/>
              <a:t>impregnado se pueden determinar a diferentes temperaturas mediante la ecuación de </a:t>
            </a:r>
            <a:r>
              <a:rPr lang="en-US" sz="1600" dirty="0" smtClean="0"/>
              <a:t>Arrhenius</a:t>
            </a:r>
            <a:r>
              <a:rPr lang="es-ES_tradnl" sz="1600" dirty="0" smtClean="0"/>
              <a:t>: </a:t>
            </a:r>
          </a:p>
        </p:txBody>
      </p:sp>
      <p:pic>
        <p:nvPicPr>
          <p:cNvPr id="7" name="Imagen 6" descr="Captura de pantalla 2016-11-21 a las 10.24.39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6927" y="2249834"/>
            <a:ext cx="1864138" cy="885465"/>
          </a:xfrm>
          <a:prstGeom prst="rect">
            <a:avLst/>
          </a:prstGeom>
          <a:ln>
            <a:solidFill>
              <a:srgbClr val="FF0000"/>
            </a:solidFill>
          </a:ln>
        </p:spPr>
      </p:pic>
      <p:pic>
        <p:nvPicPr>
          <p:cNvPr id="10" name="Imagen 9" descr="Captura de pantalla 2016-11-21 a las 10.24.28 a.m..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07361" y="2256451"/>
            <a:ext cx="2396749" cy="896563"/>
          </a:xfrm>
          <a:prstGeom prst="rect">
            <a:avLst/>
          </a:prstGeom>
          <a:ln>
            <a:solidFill>
              <a:srgbClr val="FF0000"/>
            </a:solidFill>
          </a:ln>
        </p:spPr>
      </p:pic>
      <p:sp>
        <p:nvSpPr>
          <p:cNvPr id="11" name="CuadroTexto 10"/>
          <p:cNvSpPr txBox="1"/>
          <p:nvPr/>
        </p:nvSpPr>
        <p:spPr>
          <a:xfrm>
            <a:off x="5591001" y="2173217"/>
            <a:ext cx="3552999" cy="1328569"/>
          </a:xfrm>
          <a:prstGeom prst="rect">
            <a:avLst/>
          </a:prstGeom>
          <a:noFill/>
        </p:spPr>
        <p:txBody>
          <a:bodyPr wrap="square" rtlCol="0">
            <a:spAutoFit/>
          </a:bodyPr>
          <a:lstStyle/>
          <a:p>
            <a:pPr algn="l">
              <a:spcAft>
                <a:spcPts val="200"/>
              </a:spcAft>
            </a:pPr>
            <a:r>
              <a:rPr lang="el-GR" sz="1200" dirty="0" smtClean="0"/>
              <a:t>ω</a:t>
            </a:r>
            <a:r>
              <a:rPr lang="es-ES" sz="1200" baseline="-25000" dirty="0" smtClean="0"/>
              <a:t>0</a:t>
            </a:r>
            <a:r>
              <a:rPr lang="es-ES" sz="1200" dirty="0" smtClean="0"/>
              <a:t>: frecuencia de referencia</a:t>
            </a:r>
          </a:p>
          <a:p>
            <a:pPr algn="l">
              <a:spcAft>
                <a:spcPts val="200"/>
              </a:spcAft>
            </a:pPr>
            <a:r>
              <a:rPr lang="es-ES_tradnl" sz="1200" dirty="0" smtClean="0"/>
              <a:t>tan </a:t>
            </a:r>
            <a:r>
              <a:rPr lang="es-ES_tradnl" sz="1200" dirty="0" err="1" smtClean="0"/>
              <a:t>δ</a:t>
            </a:r>
            <a:r>
              <a:rPr lang="es-ES" sz="1200" baseline="-25000" dirty="0" smtClean="0"/>
              <a:t>0</a:t>
            </a:r>
            <a:r>
              <a:rPr lang="es-ES" sz="1200" dirty="0" smtClean="0"/>
              <a:t>: FD/FP a la temperatura de referencia</a:t>
            </a:r>
          </a:p>
          <a:p>
            <a:pPr algn="l">
              <a:spcAft>
                <a:spcPts val="200"/>
              </a:spcAft>
            </a:pPr>
            <a:r>
              <a:rPr lang="es-ES" sz="1200" dirty="0" smtClean="0"/>
              <a:t>K: </a:t>
            </a:r>
            <a:r>
              <a:rPr lang="en-US" sz="1200" dirty="0" err="1" smtClean="0"/>
              <a:t>constante</a:t>
            </a:r>
            <a:r>
              <a:rPr lang="en-US" sz="1200" dirty="0" smtClean="0"/>
              <a:t> de Boltzmann (</a:t>
            </a:r>
            <a:r>
              <a:rPr lang="en-US" sz="1200" dirty="0"/>
              <a:t>8.617x10</a:t>
            </a:r>
            <a:r>
              <a:rPr lang="en-US" sz="1200" baseline="30000" dirty="0"/>
              <a:t>-5</a:t>
            </a:r>
            <a:r>
              <a:rPr lang="en-US" sz="1200" dirty="0"/>
              <a:t> [eV</a:t>
            </a:r>
            <a:r>
              <a:rPr lang="en-US" sz="1200" dirty="0">
                <a:sym typeface="Symbol"/>
              </a:rPr>
              <a:t></a:t>
            </a:r>
            <a:r>
              <a:rPr lang="en-US" sz="1200" dirty="0"/>
              <a:t>K</a:t>
            </a:r>
            <a:r>
              <a:rPr lang="en-US" sz="1200" baseline="30000" dirty="0"/>
              <a:t>-1</a:t>
            </a:r>
            <a:r>
              <a:rPr lang="en-US" sz="1200" dirty="0" smtClean="0"/>
              <a:t>]</a:t>
            </a:r>
          </a:p>
          <a:p>
            <a:pPr algn="l">
              <a:spcAft>
                <a:spcPts val="200"/>
              </a:spcAft>
            </a:pPr>
            <a:r>
              <a:rPr lang="en-US" sz="1200" dirty="0" err="1" smtClean="0"/>
              <a:t>Ea</a:t>
            </a:r>
            <a:r>
              <a:rPr lang="en-US" sz="1200" dirty="0" smtClean="0"/>
              <a:t>: </a:t>
            </a:r>
            <a:r>
              <a:rPr lang="en-US" sz="1200" dirty="0" err="1" smtClean="0"/>
              <a:t>energía</a:t>
            </a:r>
            <a:r>
              <a:rPr lang="en-US" sz="1200" dirty="0" smtClean="0"/>
              <a:t> de </a:t>
            </a:r>
            <a:r>
              <a:rPr lang="en-US" sz="1200" dirty="0" err="1" smtClean="0"/>
              <a:t>activación</a:t>
            </a:r>
            <a:r>
              <a:rPr lang="en-US" sz="1200" dirty="0" smtClean="0"/>
              <a:t> (0,7 </a:t>
            </a:r>
            <a:r>
              <a:rPr lang="en-US" sz="1200" dirty="0" err="1" smtClean="0"/>
              <a:t>eV</a:t>
            </a:r>
            <a:r>
              <a:rPr lang="en-US" sz="1200" dirty="0" smtClean="0"/>
              <a:t>)</a:t>
            </a:r>
          </a:p>
          <a:p>
            <a:pPr algn="l">
              <a:spcAft>
                <a:spcPts val="200"/>
              </a:spcAft>
            </a:pPr>
            <a:r>
              <a:rPr lang="en-US" sz="1200" dirty="0" smtClean="0"/>
              <a:t>ΔT: </a:t>
            </a:r>
            <a:r>
              <a:rPr lang="en-US" sz="1200" dirty="0" err="1" smtClean="0"/>
              <a:t>Diferencia</a:t>
            </a:r>
            <a:r>
              <a:rPr lang="en-US" sz="1200" dirty="0" smtClean="0"/>
              <a:t> de </a:t>
            </a:r>
            <a:r>
              <a:rPr lang="en-US" sz="1200" dirty="0" err="1" smtClean="0"/>
              <a:t>temperatura</a:t>
            </a:r>
            <a:endParaRPr lang="en-US" sz="1200" dirty="0" smtClean="0"/>
          </a:p>
          <a:p>
            <a:pPr>
              <a:spcAft>
                <a:spcPts val="200"/>
              </a:spcAft>
            </a:pPr>
            <a:r>
              <a:rPr lang="es-ES_tradnl" sz="1200" dirty="0" smtClean="0"/>
              <a:t> </a:t>
            </a:r>
            <a:endParaRPr lang="es-ES" sz="1200" dirty="0"/>
          </a:p>
        </p:txBody>
      </p:sp>
      <p:pic>
        <p:nvPicPr>
          <p:cNvPr id="12" name="Imagen 11" descr="Captura de pantalla 2016-11-21 a las 10.44.14 a.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99766" y="3317589"/>
            <a:ext cx="2669216" cy="469365"/>
          </a:xfrm>
          <a:prstGeom prst="rect">
            <a:avLst/>
          </a:prstGeom>
          <a:ln>
            <a:solidFill>
              <a:srgbClr val="FF0000"/>
            </a:solidFill>
          </a:ln>
        </p:spPr>
      </p:pic>
      <p:grpSp>
        <p:nvGrpSpPr>
          <p:cNvPr id="38" name="Agrupar 37"/>
          <p:cNvGrpSpPr/>
          <p:nvPr/>
        </p:nvGrpSpPr>
        <p:grpSpPr>
          <a:xfrm>
            <a:off x="1457853" y="3943983"/>
            <a:ext cx="1457852" cy="939044"/>
            <a:chOff x="1457853" y="3943983"/>
            <a:chExt cx="1457852" cy="939044"/>
          </a:xfrm>
        </p:grpSpPr>
        <p:sp>
          <p:nvSpPr>
            <p:cNvPr id="36" name="Rectángulo 35"/>
            <p:cNvSpPr/>
            <p:nvPr/>
          </p:nvSpPr>
          <p:spPr bwMode="auto">
            <a:xfrm>
              <a:off x="1457853" y="3943983"/>
              <a:ext cx="1457852" cy="939044"/>
            </a:xfrm>
            <a:prstGeom prst="rect">
              <a:avLst/>
            </a:prstGeom>
            <a:solidFill>
              <a:schemeClr val="bg1">
                <a:lumMod val="8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cxnSp>
          <p:nvCxnSpPr>
            <p:cNvPr id="14" name="Conector recto de flecha 13"/>
            <p:cNvCxnSpPr/>
            <p:nvPr/>
          </p:nvCxnSpPr>
          <p:spPr bwMode="auto">
            <a:xfrm flipV="1">
              <a:off x="1795392" y="4029117"/>
              <a:ext cx="0" cy="576317"/>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 name="Conector recto de flecha 15"/>
            <p:cNvCxnSpPr/>
            <p:nvPr/>
          </p:nvCxnSpPr>
          <p:spPr bwMode="auto">
            <a:xfrm flipV="1">
              <a:off x="1791645" y="4600334"/>
              <a:ext cx="906543" cy="2437"/>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2" name="CuadroTexto 21"/>
            <p:cNvSpPr txBox="1"/>
            <p:nvPr/>
          </p:nvSpPr>
          <p:spPr>
            <a:xfrm>
              <a:off x="1861695" y="4585033"/>
              <a:ext cx="776337" cy="246221"/>
            </a:xfrm>
            <a:prstGeom prst="rect">
              <a:avLst/>
            </a:prstGeom>
            <a:noFill/>
          </p:spPr>
          <p:txBody>
            <a:bodyPr wrap="none" rtlCol="0">
              <a:spAutoFit/>
            </a:bodyPr>
            <a:lstStyle/>
            <a:p>
              <a:r>
                <a:rPr lang="es-ES" sz="1000" dirty="0" smtClean="0"/>
                <a:t>frecuencia</a:t>
              </a:r>
              <a:endParaRPr lang="es-ES" sz="1000" dirty="0"/>
            </a:p>
          </p:txBody>
        </p:sp>
        <p:sp>
          <p:nvSpPr>
            <p:cNvPr id="23" name="CuadroTexto 22"/>
            <p:cNvSpPr txBox="1"/>
            <p:nvPr/>
          </p:nvSpPr>
          <p:spPr>
            <a:xfrm rot="16200000">
              <a:off x="1365887" y="4181516"/>
              <a:ext cx="552793" cy="246221"/>
            </a:xfrm>
            <a:prstGeom prst="rect">
              <a:avLst/>
            </a:prstGeom>
            <a:noFill/>
          </p:spPr>
          <p:txBody>
            <a:bodyPr wrap="none" rtlCol="0">
              <a:spAutoFit/>
            </a:bodyPr>
            <a:lstStyle/>
            <a:p>
              <a:r>
                <a:rPr lang="es-ES" sz="1000" dirty="0" smtClean="0"/>
                <a:t>FD/FP</a:t>
              </a:r>
              <a:endParaRPr lang="es-ES" sz="1000" dirty="0"/>
            </a:p>
          </p:txBody>
        </p:sp>
        <p:sp>
          <p:nvSpPr>
            <p:cNvPr id="27" name="Forma libre 26"/>
            <p:cNvSpPr/>
            <p:nvPr/>
          </p:nvSpPr>
          <p:spPr>
            <a:xfrm>
              <a:off x="1892302" y="4233123"/>
              <a:ext cx="627367" cy="188705"/>
            </a:xfrm>
            <a:custGeom>
              <a:avLst/>
              <a:gdLst>
                <a:gd name="connsiteX0" fmla="*/ 724278 w 724278"/>
                <a:gd name="connsiteY0" fmla="*/ 188705 h 188705"/>
                <a:gd name="connsiteX1" fmla="*/ 341737 w 724278"/>
                <a:gd name="connsiteY1" fmla="*/ 71402 h 188705"/>
                <a:gd name="connsiteX2" fmla="*/ 0 w 724278"/>
                <a:gd name="connsiteY2" fmla="*/ 0 h 188705"/>
                <a:gd name="connsiteX3" fmla="*/ 0 w 724278"/>
                <a:gd name="connsiteY3" fmla="*/ 0 h 188705"/>
              </a:gdLst>
              <a:ahLst/>
              <a:cxnLst>
                <a:cxn ang="0">
                  <a:pos x="connsiteX0" y="connsiteY0"/>
                </a:cxn>
                <a:cxn ang="0">
                  <a:pos x="connsiteX1" y="connsiteY1"/>
                </a:cxn>
                <a:cxn ang="0">
                  <a:pos x="connsiteX2" y="connsiteY2"/>
                </a:cxn>
                <a:cxn ang="0">
                  <a:pos x="connsiteX3" y="connsiteY3"/>
                </a:cxn>
              </a:cxnLst>
              <a:rect l="l" t="t" r="r" b="b"/>
              <a:pathLst>
                <a:path w="724278" h="188705">
                  <a:moveTo>
                    <a:pt x="724278" y="188705"/>
                  </a:moveTo>
                  <a:cubicBezTo>
                    <a:pt x="593364" y="145779"/>
                    <a:pt x="462450" y="102853"/>
                    <a:pt x="341737" y="71402"/>
                  </a:cubicBezTo>
                  <a:cubicBezTo>
                    <a:pt x="221024" y="39951"/>
                    <a:pt x="0" y="0"/>
                    <a:pt x="0" y="0"/>
                  </a:cubicBezTo>
                  <a:lnTo>
                    <a:pt x="0" y="0"/>
                  </a:lnTo>
                </a:path>
              </a:pathLst>
            </a:custGeom>
            <a:ln w="28575" cmpd="sng">
              <a:solidFill>
                <a:srgbClr val="FF0000"/>
              </a:solidFill>
            </a:ln>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grpSp>
      <p:grpSp>
        <p:nvGrpSpPr>
          <p:cNvPr id="39" name="Agrupar 38"/>
          <p:cNvGrpSpPr/>
          <p:nvPr/>
        </p:nvGrpSpPr>
        <p:grpSpPr>
          <a:xfrm>
            <a:off x="3524249" y="3944347"/>
            <a:ext cx="1457852" cy="939044"/>
            <a:chOff x="3524249" y="3944347"/>
            <a:chExt cx="1457852" cy="939044"/>
          </a:xfrm>
        </p:grpSpPr>
        <p:sp>
          <p:nvSpPr>
            <p:cNvPr id="37" name="Rectángulo 36"/>
            <p:cNvSpPr/>
            <p:nvPr/>
          </p:nvSpPr>
          <p:spPr bwMode="auto">
            <a:xfrm>
              <a:off x="3524249" y="3944347"/>
              <a:ext cx="1457852" cy="939044"/>
            </a:xfrm>
            <a:prstGeom prst="rect">
              <a:avLst/>
            </a:prstGeom>
            <a:solidFill>
              <a:schemeClr val="bg1">
                <a:lumMod val="8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cxnSp>
          <p:nvCxnSpPr>
            <p:cNvPr id="28" name="Conector recto de flecha 27"/>
            <p:cNvCxnSpPr/>
            <p:nvPr/>
          </p:nvCxnSpPr>
          <p:spPr bwMode="auto">
            <a:xfrm flipV="1">
              <a:off x="3918726" y="4069314"/>
              <a:ext cx="0" cy="576317"/>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9" name="Conector recto de flecha 28"/>
            <p:cNvCxnSpPr/>
            <p:nvPr/>
          </p:nvCxnSpPr>
          <p:spPr bwMode="auto">
            <a:xfrm flipV="1">
              <a:off x="3914979" y="4640531"/>
              <a:ext cx="906543" cy="2437"/>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0" name="CuadroTexto 29"/>
            <p:cNvSpPr txBox="1"/>
            <p:nvPr/>
          </p:nvSpPr>
          <p:spPr>
            <a:xfrm>
              <a:off x="3935158" y="4625230"/>
              <a:ext cx="876086" cy="246221"/>
            </a:xfrm>
            <a:prstGeom prst="rect">
              <a:avLst/>
            </a:prstGeom>
            <a:noFill/>
          </p:spPr>
          <p:txBody>
            <a:bodyPr wrap="none" rtlCol="0">
              <a:spAutoFit/>
            </a:bodyPr>
            <a:lstStyle/>
            <a:p>
              <a:r>
                <a:rPr lang="es-ES" sz="1000" dirty="0" smtClean="0"/>
                <a:t>temperatura</a:t>
              </a:r>
              <a:endParaRPr lang="es-ES" sz="1000" dirty="0"/>
            </a:p>
          </p:txBody>
        </p:sp>
        <p:sp>
          <p:nvSpPr>
            <p:cNvPr id="31" name="CuadroTexto 30"/>
            <p:cNvSpPr txBox="1"/>
            <p:nvPr/>
          </p:nvSpPr>
          <p:spPr>
            <a:xfrm rot="16200000">
              <a:off x="3489221" y="4221713"/>
              <a:ext cx="552793" cy="246221"/>
            </a:xfrm>
            <a:prstGeom prst="rect">
              <a:avLst/>
            </a:prstGeom>
            <a:noFill/>
          </p:spPr>
          <p:txBody>
            <a:bodyPr wrap="none" rtlCol="0">
              <a:spAutoFit/>
            </a:bodyPr>
            <a:lstStyle/>
            <a:p>
              <a:r>
                <a:rPr lang="es-ES" sz="1000" dirty="0" smtClean="0"/>
                <a:t>FD/FP</a:t>
              </a:r>
              <a:endParaRPr lang="es-ES" sz="1000" dirty="0"/>
            </a:p>
          </p:txBody>
        </p:sp>
        <p:sp>
          <p:nvSpPr>
            <p:cNvPr id="34" name="Forma libre 33"/>
            <p:cNvSpPr/>
            <p:nvPr/>
          </p:nvSpPr>
          <p:spPr>
            <a:xfrm>
              <a:off x="4026452" y="4136220"/>
              <a:ext cx="591663" cy="377411"/>
            </a:xfrm>
            <a:custGeom>
              <a:avLst/>
              <a:gdLst>
                <a:gd name="connsiteX0" fmla="*/ 0 w 591663"/>
                <a:gd name="connsiteY0" fmla="*/ 377411 h 377411"/>
                <a:gd name="connsiteX1" fmla="*/ 331535 w 591663"/>
                <a:gd name="connsiteY1" fmla="*/ 285609 h 377411"/>
                <a:gd name="connsiteX2" fmla="*/ 591663 w 591663"/>
                <a:gd name="connsiteY2" fmla="*/ 0 h 377411"/>
              </a:gdLst>
              <a:ahLst/>
              <a:cxnLst>
                <a:cxn ang="0">
                  <a:pos x="connsiteX0" y="connsiteY0"/>
                </a:cxn>
                <a:cxn ang="0">
                  <a:pos x="connsiteX1" y="connsiteY1"/>
                </a:cxn>
                <a:cxn ang="0">
                  <a:pos x="connsiteX2" y="connsiteY2"/>
                </a:cxn>
              </a:cxnLst>
              <a:rect l="l" t="t" r="r" b="b"/>
              <a:pathLst>
                <a:path w="591663" h="377411">
                  <a:moveTo>
                    <a:pt x="0" y="377411"/>
                  </a:moveTo>
                  <a:cubicBezTo>
                    <a:pt x="116462" y="362961"/>
                    <a:pt x="232925" y="348511"/>
                    <a:pt x="331535" y="285609"/>
                  </a:cubicBezTo>
                  <a:cubicBezTo>
                    <a:pt x="430145" y="222707"/>
                    <a:pt x="591663" y="0"/>
                    <a:pt x="591663" y="0"/>
                  </a:cubicBezTo>
                </a:path>
              </a:pathLst>
            </a:custGeom>
            <a:ln w="28575" cmpd="sng">
              <a:solidFill>
                <a:srgbClr val="0000FF"/>
              </a:solidFill>
            </a:ln>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grpSp>
      <p:sp>
        <p:nvSpPr>
          <p:cNvPr id="35" name="Flecha derecha 34"/>
          <p:cNvSpPr/>
          <p:nvPr/>
        </p:nvSpPr>
        <p:spPr>
          <a:xfrm>
            <a:off x="3007450" y="4033201"/>
            <a:ext cx="453831" cy="75554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4971780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linds(horizontal)">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blinds(horizontal)">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a:t>Metodolog</a:t>
            </a:r>
            <a:r>
              <a:rPr lang="es-ES" sz="1500" b="1" dirty="0" err="1"/>
              <a:t>ía</a:t>
            </a:r>
            <a:endParaRPr lang="es-ES" sz="1500" b="1" dirty="0"/>
          </a:p>
          <a:p>
            <a:pPr marL="446088" indent="-174625" algn="just">
              <a:buFont typeface="Wingdings" charset="2"/>
              <a:buChar char="§"/>
            </a:pPr>
            <a:r>
              <a:rPr lang="es-ES" sz="1500" b="1" dirty="0"/>
              <a:t>Dependencia de la </a:t>
            </a:r>
            <a:r>
              <a:rPr lang="es-ES" sz="1500" b="1" dirty="0" smtClean="0"/>
              <a:t>temperatura: Corrección individual</a:t>
            </a:r>
            <a:endParaRPr lang="es-ES" sz="1500" b="1" dirty="0"/>
          </a:p>
          <a:p>
            <a:pPr marL="625475" indent="-174625" algn="just">
              <a:buFont typeface="Arial"/>
              <a:buChar char="•"/>
            </a:pPr>
            <a:r>
              <a:rPr lang="es-ES_tradnl" sz="1500" dirty="0" smtClean="0"/>
              <a:t>El comportamiento en frecuencia y el FD/</a:t>
            </a:r>
            <a:r>
              <a:rPr lang="es-ES_tradnl" sz="1500" dirty="0"/>
              <a:t>FP de un aislamiento </a:t>
            </a:r>
            <a:r>
              <a:rPr lang="es-ES_tradnl" sz="1500" dirty="0" smtClean="0"/>
              <a:t>impregnado se pueden determinar a diferentes temperaturas mediante la ecuación de </a:t>
            </a:r>
            <a:r>
              <a:rPr lang="en-US" sz="1600" dirty="0" smtClean="0"/>
              <a:t>Arrhenius</a:t>
            </a:r>
            <a:r>
              <a:rPr lang="es-ES_tradnl" sz="1600" dirty="0" smtClean="0"/>
              <a:t>: </a:t>
            </a:r>
          </a:p>
        </p:txBody>
      </p:sp>
      <p:pic>
        <p:nvPicPr>
          <p:cNvPr id="8" name="Imagen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73004" y="2226875"/>
            <a:ext cx="3038379" cy="1270105"/>
          </a:xfrm>
          <a:prstGeom prst="rect">
            <a:avLst/>
          </a:prstGeom>
        </p:spPr>
      </p:pic>
      <p:sp>
        <p:nvSpPr>
          <p:cNvPr id="9" name="Flecha derecha 8"/>
          <p:cNvSpPr/>
          <p:nvPr/>
        </p:nvSpPr>
        <p:spPr>
          <a:xfrm>
            <a:off x="2148839" y="2450242"/>
            <a:ext cx="283896" cy="75554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Captura de pantalla 2011-04-07 a las 20.43.39.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8515" y="2166374"/>
            <a:ext cx="1626465" cy="1267167"/>
          </a:xfrm>
          <a:prstGeom prst="rect">
            <a:avLst/>
          </a:prstGeom>
        </p:spPr>
      </p:pic>
      <p:sp>
        <p:nvSpPr>
          <p:cNvPr id="12" name="CuadroTexto 11"/>
          <p:cNvSpPr txBox="1"/>
          <p:nvPr/>
        </p:nvSpPr>
        <p:spPr>
          <a:xfrm>
            <a:off x="670791" y="3386071"/>
            <a:ext cx="1100099" cy="523220"/>
          </a:xfrm>
          <a:prstGeom prst="rect">
            <a:avLst/>
          </a:prstGeom>
          <a:noFill/>
        </p:spPr>
        <p:txBody>
          <a:bodyPr wrap="square" rtlCol="0">
            <a:spAutoFit/>
          </a:bodyPr>
          <a:lstStyle/>
          <a:p>
            <a:r>
              <a:rPr lang="es-ES" sz="2800" b="1" dirty="0" smtClean="0">
                <a:solidFill>
                  <a:srgbClr val="000000"/>
                </a:solidFill>
              </a:rPr>
              <a:t>30ºC</a:t>
            </a:r>
            <a:endParaRPr lang="es-ES" sz="2800" b="1" dirty="0">
              <a:solidFill>
                <a:srgbClr val="000000"/>
              </a:solidFill>
            </a:endParaRPr>
          </a:p>
        </p:txBody>
      </p:sp>
      <p:pic>
        <p:nvPicPr>
          <p:cNvPr id="18"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872478" y="2208989"/>
            <a:ext cx="3151766" cy="2119556"/>
          </a:xfrm>
          <a:prstGeom prst="rect">
            <a:avLst/>
          </a:prstGeom>
          <a:noFill/>
          <a:ln w="9525">
            <a:noFill/>
            <a:miter lim="800000"/>
            <a:headEnd/>
            <a:tailEnd/>
          </a:ln>
          <a:effectLst/>
        </p:spPr>
      </p:pic>
      <p:sp>
        <p:nvSpPr>
          <p:cNvPr id="19" name="Flecha derecha 18"/>
          <p:cNvSpPr/>
          <p:nvPr/>
        </p:nvSpPr>
        <p:spPr>
          <a:xfrm>
            <a:off x="5547868" y="2486379"/>
            <a:ext cx="283896" cy="75554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24" name="Conector recto de flecha 23"/>
          <p:cNvCxnSpPr/>
          <p:nvPr/>
        </p:nvCxnSpPr>
        <p:spPr bwMode="auto">
          <a:xfrm flipH="1">
            <a:off x="6180221" y="3326897"/>
            <a:ext cx="894389" cy="0"/>
          </a:xfrm>
          <a:prstGeom prst="straightConnector1">
            <a:avLst/>
          </a:prstGeom>
          <a:solidFill>
            <a:schemeClr val="accent1"/>
          </a:solidFill>
          <a:ln w="762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8" name="CuadroTexto 27"/>
          <p:cNvSpPr txBox="1"/>
          <p:nvPr/>
        </p:nvSpPr>
        <p:spPr>
          <a:xfrm>
            <a:off x="3256710" y="3880398"/>
            <a:ext cx="1581929" cy="528349"/>
          </a:xfrm>
          <a:prstGeom prst="rect">
            <a:avLst/>
          </a:prstGeom>
          <a:noFill/>
          <a:ln>
            <a:solidFill>
              <a:schemeClr val="tx1"/>
            </a:solidFill>
          </a:ln>
        </p:spPr>
        <p:txBody>
          <a:bodyPr wrap="square" rtlCol="0">
            <a:spAutoFit/>
          </a:bodyPr>
          <a:lstStyle/>
          <a:p>
            <a:pPr algn="ctr">
              <a:spcBef>
                <a:spcPts val="0"/>
              </a:spcBef>
              <a:spcAft>
                <a:spcPts val="0"/>
              </a:spcAft>
            </a:pPr>
            <a:r>
              <a:rPr lang="es-ES" sz="2200" b="1" dirty="0" err="1" smtClean="0"/>
              <a:t>tgδ</a:t>
            </a:r>
            <a:r>
              <a:rPr lang="es-ES" sz="2200" b="1" dirty="0" smtClean="0"/>
              <a:t> </a:t>
            </a:r>
            <a:r>
              <a:rPr lang="es-ES" sz="2200" b="1" baseline="-25000" dirty="0" smtClean="0"/>
              <a:t>(20 ºC)</a:t>
            </a:r>
          </a:p>
          <a:p>
            <a:pPr algn="ctr">
              <a:spcBef>
                <a:spcPts val="0"/>
              </a:spcBef>
              <a:spcAft>
                <a:spcPts val="0"/>
              </a:spcAft>
            </a:pPr>
            <a:endParaRPr lang="es-ES" sz="200" b="1" baseline="-25000" dirty="0" smtClean="0"/>
          </a:p>
          <a:p>
            <a:pPr algn="ctr">
              <a:spcBef>
                <a:spcPts val="0"/>
              </a:spcBef>
              <a:spcAft>
                <a:spcPts val="0"/>
              </a:spcAft>
            </a:pPr>
            <a:endParaRPr lang="es-ES" sz="200" b="1" baseline="-25000" dirty="0"/>
          </a:p>
          <a:p>
            <a:pPr algn="ctr">
              <a:spcBef>
                <a:spcPts val="0"/>
              </a:spcBef>
              <a:spcAft>
                <a:spcPts val="0"/>
              </a:spcAft>
            </a:pPr>
            <a:endParaRPr lang="es-ES" sz="200" b="1" baseline="-25000" dirty="0" smtClean="0"/>
          </a:p>
          <a:p>
            <a:pPr algn="ctr">
              <a:spcBef>
                <a:spcPts val="0"/>
              </a:spcBef>
              <a:spcAft>
                <a:spcPts val="0"/>
              </a:spcAft>
            </a:pPr>
            <a:r>
              <a:rPr lang="es-ES" sz="200" b="1" baseline="-25000" dirty="0" smtClean="0"/>
              <a:t> </a:t>
            </a:r>
          </a:p>
          <a:p>
            <a:pPr algn="ctr">
              <a:spcBef>
                <a:spcPts val="0"/>
              </a:spcBef>
              <a:spcAft>
                <a:spcPts val="1200"/>
              </a:spcAft>
            </a:pPr>
            <a:endParaRPr lang="es-ES" sz="100" b="1" dirty="0"/>
          </a:p>
        </p:txBody>
      </p:sp>
      <p:cxnSp>
        <p:nvCxnSpPr>
          <p:cNvPr id="4" name="Conector recto de flecha 3"/>
          <p:cNvCxnSpPr/>
          <p:nvPr/>
        </p:nvCxnSpPr>
        <p:spPr bwMode="auto">
          <a:xfrm flipV="1">
            <a:off x="7047778" y="3264298"/>
            <a:ext cx="1" cy="751233"/>
          </a:xfrm>
          <a:prstGeom prst="straightConnector1">
            <a:avLst/>
          </a:prstGeom>
          <a:solidFill>
            <a:schemeClr val="accent1"/>
          </a:solidFill>
          <a:ln w="762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1" name="Conector recto de flecha 30"/>
          <p:cNvCxnSpPr>
            <a:stCxn id="28" idx="3"/>
          </p:cNvCxnSpPr>
          <p:nvPr/>
        </p:nvCxnSpPr>
        <p:spPr bwMode="auto">
          <a:xfrm flipV="1">
            <a:off x="4838639" y="3344783"/>
            <a:ext cx="1323695" cy="799790"/>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3766648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blinds(horizontal)">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10910482"/>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26913" y="2058591"/>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330479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Bushings</a:t>
            </a:r>
            <a:endParaRPr lang="es-ES" sz="1500" b="1" dirty="0"/>
          </a:p>
          <a:p>
            <a:pPr marL="446088" indent="-174625" algn="just">
              <a:buFont typeface="Wingdings" charset="2"/>
              <a:buChar char="§"/>
            </a:pPr>
            <a:r>
              <a:rPr lang="es-ES" sz="1500" b="1" dirty="0" smtClean="0"/>
              <a:t>Aspectos constructivos</a:t>
            </a:r>
            <a:endParaRPr lang="es-ES" sz="1500" b="1"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69706" y="1627677"/>
            <a:ext cx="2886784" cy="3295560"/>
          </a:xfrm>
          <a:prstGeom prst="rect">
            <a:avLst/>
          </a:prstGeom>
        </p:spPr>
      </p:pic>
      <p:pic>
        <p:nvPicPr>
          <p:cNvPr id="5" name="Imagen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96201" y="1708165"/>
            <a:ext cx="3840626" cy="1430621"/>
          </a:xfrm>
          <a:prstGeom prst="rect">
            <a:avLst/>
          </a:prstGeom>
        </p:spPr>
      </p:pic>
      <p:pic>
        <p:nvPicPr>
          <p:cNvPr id="7" name="Imagen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41311" y="8943"/>
            <a:ext cx="1645673" cy="4568963"/>
          </a:xfrm>
          <a:prstGeom prst="rect">
            <a:avLst/>
          </a:prstGeom>
        </p:spPr>
      </p:pic>
      <p:sp>
        <p:nvSpPr>
          <p:cNvPr id="3" name="CuadroTexto 2"/>
          <p:cNvSpPr txBox="1"/>
          <p:nvPr/>
        </p:nvSpPr>
        <p:spPr>
          <a:xfrm>
            <a:off x="3815402" y="3270250"/>
            <a:ext cx="2989045" cy="276999"/>
          </a:xfrm>
          <a:prstGeom prst="rect">
            <a:avLst/>
          </a:prstGeom>
          <a:noFill/>
        </p:spPr>
        <p:txBody>
          <a:bodyPr wrap="none" rtlCol="0">
            <a:spAutoFit/>
          </a:bodyPr>
          <a:lstStyle/>
          <a:p>
            <a:r>
              <a:rPr lang="es-ES" sz="1200" dirty="0" smtClean="0"/>
              <a:t>Por lo general se cumple que C</a:t>
            </a:r>
            <a:r>
              <a:rPr lang="es-ES" sz="1200" baseline="-25000" dirty="0" smtClean="0"/>
              <a:t>1</a:t>
            </a:r>
            <a:r>
              <a:rPr lang="es-ES" sz="1200" dirty="0" smtClean="0"/>
              <a:t>=10 x C</a:t>
            </a:r>
            <a:r>
              <a:rPr lang="es-ES" sz="1200" baseline="-25000" dirty="0" smtClean="0"/>
              <a:t>2</a:t>
            </a:r>
            <a:endParaRPr lang="es-ES" sz="1200" baseline="-25000" dirty="0"/>
          </a:p>
        </p:txBody>
      </p:sp>
    </p:spTree>
    <p:extLst>
      <p:ext uri="{BB962C8B-B14F-4D97-AF65-F5344CB8AC3E}">
        <p14:creationId xmlns:p14="http://schemas.microsoft.com/office/powerpoint/2010/main" val="1847940395"/>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Bushings</a:t>
            </a:r>
            <a:endParaRPr lang="es-ES" sz="1500" b="1" dirty="0" smtClean="0"/>
          </a:p>
          <a:p>
            <a:pPr marL="446088" indent="-174625" algn="just">
              <a:buFont typeface="Wingdings" charset="2"/>
              <a:buChar char="§"/>
            </a:pPr>
            <a:r>
              <a:rPr lang="es-ES_tradnl" sz="1500" b="1" dirty="0" smtClean="0"/>
              <a:t>Objetivo</a:t>
            </a:r>
            <a:endParaRPr lang="es-ES_tradnl" sz="1500" b="1" dirty="0"/>
          </a:p>
          <a:p>
            <a:pPr marL="625475" indent="-177800" algn="just">
              <a:buFont typeface="Arial"/>
              <a:buChar char="•"/>
              <a:tabLst>
                <a:tab pos="625475" algn="l"/>
              </a:tabLst>
            </a:pPr>
            <a:r>
              <a:rPr lang="es-ES_tradnl" sz="1500" dirty="0"/>
              <a:t>El objeto de este ensayo es el de medir los valores de capacitancia y de </a:t>
            </a:r>
            <a:r>
              <a:rPr lang="es-ES_tradnl" sz="1500" dirty="0" err="1"/>
              <a:t>tgδ</a:t>
            </a:r>
            <a:r>
              <a:rPr lang="es-ES_tradnl" sz="1500" dirty="0"/>
              <a:t> </a:t>
            </a:r>
            <a:r>
              <a:rPr lang="es-ES_tradnl" sz="1500" dirty="0" smtClean="0"/>
              <a:t>(FD/FP) </a:t>
            </a:r>
            <a:r>
              <a:rPr lang="es-ES_tradnl" sz="1500" dirty="0"/>
              <a:t>del </a:t>
            </a:r>
            <a:r>
              <a:rPr lang="es-ES_tradnl" sz="1500" dirty="0" err="1"/>
              <a:t>bushing</a:t>
            </a:r>
            <a:r>
              <a:rPr lang="es-ES_tradnl" sz="1500" dirty="0"/>
              <a:t> (C1 y C2).</a:t>
            </a:r>
          </a:p>
          <a:p>
            <a:pPr marL="446088" indent="-174625" algn="just">
              <a:buFont typeface="Wingdings" charset="2"/>
              <a:buChar char="§"/>
            </a:pPr>
            <a:r>
              <a:rPr lang="es-ES_tradnl" sz="1500" b="1" dirty="0"/>
              <a:t>Defectos detectables</a:t>
            </a:r>
          </a:p>
          <a:p>
            <a:pPr marL="625475" indent="-177800" algn="just">
              <a:buFont typeface="Arial"/>
              <a:buChar char="•"/>
              <a:tabLst>
                <a:tab pos="625475" algn="l"/>
              </a:tabLst>
            </a:pPr>
            <a:r>
              <a:rPr lang="es-ES" sz="1500" dirty="0"/>
              <a:t>Puede determinarse si el aislamiento ha experimentado cambios físicos al cabo de solicitaciones electromecánicas.</a:t>
            </a:r>
            <a:endParaRPr lang="es-ES_tradnl" sz="1500" dirty="0"/>
          </a:p>
          <a:p>
            <a:pPr marL="625475" indent="-177800" algn="just">
              <a:buFont typeface="Arial"/>
              <a:buChar char="•"/>
              <a:tabLst>
                <a:tab pos="625475" algn="l"/>
              </a:tabLst>
            </a:pPr>
            <a:r>
              <a:rPr lang="es-ES_tradnl" sz="1500" dirty="0"/>
              <a:t>Puede determinarse envejecimiento del sistema de aislamiento del </a:t>
            </a:r>
            <a:r>
              <a:rPr lang="es-ES_tradnl" sz="1500" dirty="0" err="1"/>
              <a:t>bushing</a:t>
            </a:r>
            <a:r>
              <a:rPr lang="es-ES_tradnl" sz="1500" dirty="0"/>
              <a:t>.</a:t>
            </a:r>
          </a:p>
          <a:p>
            <a:pPr marL="625475" indent="-177800" algn="just">
              <a:buFont typeface="Arial"/>
              <a:buChar char="•"/>
              <a:tabLst>
                <a:tab pos="625475" algn="l"/>
              </a:tabLst>
            </a:pPr>
            <a:r>
              <a:rPr lang="es-ES" sz="1500" dirty="0"/>
              <a:t>E</a:t>
            </a:r>
            <a:r>
              <a:rPr lang="es-ES_tradnl" sz="1500" dirty="0"/>
              <a:t>s posible detectar contaminación y grietas en la estructura de la porcelana</a:t>
            </a:r>
            <a:r>
              <a:rPr lang="es-ES_tradnl" sz="1500" dirty="0" smtClean="0"/>
              <a:t>.</a:t>
            </a:r>
          </a:p>
          <a:p>
            <a:pPr marL="446088" indent="-174625" algn="just">
              <a:buFont typeface="Wingdings" charset="2"/>
              <a:buChar char="§"/>
              <a:tabLst>
                <a:tab pos="625475" algn="l"/>
              </a:tabLst>
            </a:pPr>
            <a:r>
              <a:rPr lang="es-ES_tradnl" sz="1500" b="1" dirty="0"/>
              <a:t>Dependencia de la temperatura</a:t>
            </a:r>
          </a:p>
          <a:p>
            <a:pPr marL="625475" indent="-177800" algn="just">
              <a:buFont typeface="Arial"/>
              <a:buChar char="•"/>
              <a:tabLst>
                <a:tab pos="625475" algn="l"/>
              </a:tabLst>
            </a:pPr>
            <a:r>
              <a:rPr lang="es-ES_tradnl" sz="1500" dirty="0" smtClean="0"/>
              <a:t>Al tener un aislamiento impregnado similar al de los devanados (con mayor proporción de papel que de aceite) se tienen consideraciones similares a las indicadas anteriormente. </a:t>
            </a:r>
          </a:p>
          <a:p>
            <a:pPr marL="625475" indent="-177800" algn="just">
              <a:buFont typeface="Arial"/>
              <a:buChar char="•"/>
              <a:tabLst>
                <a:tab pos="625475" algn="l"/>
              </a:tabLst>
            </a:pPr>
            <a:r>
              <a:rPr lang="es-ES_tradnl" sz="1500" dirty="0" smtClean="0"/>
              <a:t>Se deben corregir los valores de FD/PF: tablas o ITC.</a:t>
            </a:r>
            <a:endParaRPr lang="es-ES_tradnl" sz="1500" dirty="0"/>
          </a:p>
          <a:p>
            <a:pPr marL="446088" indent="-174625" algn="just">
              <a:buFont typeface="Wingdings" charset="2"/>
              <a:buChar char="§"/>
            </a:pPr>
            <a:endParaRPr lang="es-ES" sz="1500" b="1" dirty="0"/>
          </a:p>
        </p:txBody>
      </p:sp>
    </p:spTree>
    <p:extLst>
      <p:ext uri="{BB962C8B-B14F-4D97-AF65-F5344CB8AC3E}">
        <p14:creationId xmlns:p14="http://schemas.microsoft.com/office/powerpoint/2010/main" val="142609488"/>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Bushings</a:t>
            </a:r>
            <a:endParaRPr lang="es-ES" sz="1500" b="1" dirty="0" smtClean="0"/>
          </a:p>
          <a:p>
            <a:pPr marL="446088" indent="-174625" algn="just">
              <a:buFont typeface="Wingdings" charset="2"/>
              <a:buChar char="§"/>
            </a:pPr>
            <a:r>
              <a:rPr lang="es-ES_tradnl" sz="1500" b="1" dirty="0" smtClean="0"/>
              <a:t>Metodología</a:t>
            </a:r>
            <a:endParaRPr lang="es-ES_tradnl" sz="1500" b="1" dirty="0"/>
          </a:p>
          <a:p>
            <a:pPr marL="446088" indent="-174625" algn="just">
              <a:buFont typeface="Wingdings" charset="2"/>
              <a:buChar char="§"/>
            </a:pPr>
            <a:endParaRPr lang="es-ES" sz="1500" b="1" dirty="0"/>
          </a:p>
        </p:txBody>
      </p:sp>
      <p:pic>
        <p:nvPicPr>
          <p:cNvPr id="4" name="Imagen 3"/>
          <p:cNvPicPr>
            <a:picLocks noChangeAspect="1"/>
          </p:cNvPicPr>
          <p:nvPr/>
        </p:nvPicPr>
        <p:blipFill>
          <a:blip r:embed="rId2"/>
          <a:stretch>
            <a:fillRect/>
          </a:stretch>
        </p:blipFill>
        <p:spPr>
          <a:xfrm>
            <a:off x="639820" y="1854601"/>
            <a:ext cx="3728525" cy="2199022"/>
          </a:xfrm>
          <a:prstGeom prst="rect">
            <a:avLst/>
          </a:prstGeom>
        </p:spPr>
      </p:pic>
      <p:sp>
        <p:nvSpPr>
          <p:cNvPr id="5" name="Rectángulo 4"/>
          <p:cNvSpPr/>
          <p:nvPr/>
        </p:nvSpPr>
        <p:spPr>
          <a:xfrm>
            <a:off x="579346" y="1609768"/>
            <a:ext cx="3910482" cy="270983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c2.png"/>
          <p:cNvPicPr>
            <a:picLocks noChangeAspect="1"/>
          </p:cNvPicPr>
          <p:nvPr/>
        </p:nvPicPr>
        <p:blipFill rotWithShape="1">
          <a:blip r:embed="rId3" cstate="print">
            <a:extLst>
              <a:ext uri="{28A0092B-C50C-407E-A947-70E740481C1C}">
                <a14:useLocalDpi xmlns:a14="http://schemas.microsoft.com/office/drawing/2010/main"/>
              </a:ext>
            </a:extLst>
          </a:blip>
          <a:srcRect r="1207" b="2044"/>
          <a:stretch/>
        </p:blipFill>
        <p:spPr>
          <a:xfrm>
            <a:off x="5083111" y="1777855"/>
            <a:ext cx="3583510" cy="2139299"/>
          </a:xfrm>
          <a:prstGeom prst="rect">
            <a:avLst/>
          </a:prstGeom>
        </p:spPr>
      </p:pic>
      <p:sp>
        <p:nvSpPr>
          <p:cNvPr id="9" name="Rectángulo 8"/>
          <p:cNvSpPr/>
          <p:nvPr/>
        </p:nvSpPr>
        <p:spPr>
          <a:xfrm>
            <a:off x="4890653" y="1601189"/>
            <a:ext cx="3910482" cy="270983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p:cNvSpPr txBox="1"/>
          <p:nvPr/>
        </p:nvSpPr>
        <p:spPr>
          <a:xfrm>
            <a:off x="712257" y="4003830"/>
            <a:ext cx="3712142" cy="292388"/>
          </a:xfrm>
          <a:prstGeom prst="rect">
            <a:avLst/>
          </a:prstGeom>
          <a:noFill/>
        </p:spPr>
        <p:txBody>
          <a:bodyPr wrap="square" rtlCol="0">
            <a:spAutoFit/>
          </a:bodyPr>
          <a:lstStyle/>
          <a:p>
            <a:r>
              <a:rPr lang="es-ES" sz="1300" b="1" dirty="0" smtClean="0"/>
              <a:t>C1: UST</a:t>
            </a:r>
            <a:endParaRPr lang="es-ES" sz="1300" b="1" dirty="0"/>
          </a:p>
        </p:txBody>
      </p:sp>
      <p:sp>
        <p:nvSpPr>
          <p:cNvPr id="11" name="CuadroTexto 10"/>
          <p:cNvSpPr txBox="1"/>
          <p:nvPr/>
        </p:nvSpPr>
        <p:spPr>
          <a:xfrm>
            <a:off x="4978842" y="3986308"/>
            <a:ext cx="3712142" cy="292388"/>
          </a:xfrm>
          <a:prstGeom prst="rect">
            <a:avLst/>
          </a:prstGeom>
          <a:noFill/>
        </p:spPr>
        <p:txBody>
          <a:bodyPr wrap="square" rtlCol="0">
            <a:spAutoFit/>
          </a:bodyPr>
          <a:lstStyle/>
          <a:p>
            <a:r>
              <a:rPr lang="es-ES" sz="1300" b="1" dirty="0" smtClean="0"/>
              <a:t>C2: GST-g</a:t>
            </a:r>
            <a:endParaRPr lang="es-ES" sz="1300" b="1" dirty="0"/>
          </a:p>
        </p:txBody>
      </p:sp>
      <p:sp>
        <p:nvSpPr>
          <p:cNvPr id="12" name="Rectángulo 11"/>
          <p:cNvSpPr/>
          <p:nvPr/>
        </p:nvSpPr>
        <p:spPr bwMode="auto">
          <a:xfrm>
            <a:off x="618231" y="1955011"/>
            <a:ext cx="1558041" cy="2098612"/>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
        <p:nvSpPr>
          <p:cNvPr id="13" name="Rectángulo 12"/>
          <p:cNvSpPr/>
          <p:nvPr/>
        </p:nvSpPr>
        <p:spPr bwMode="auto">
          <a:xfrm>
            <a:off x="5083111" y="1927579"/>
            <a:ext cx="1482944" cy="2098612"/>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1716158580"/>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err="1" smtClean="0"/>
              <a:t>Bushings</a:t>
            </a:r>
            <a:endParaRPr lang="es-ES" sz="1500" b="1" dirty="0" smtClean="0"/>
          </a:p>
          <a:p>
            <a:pPr marL="446088" indent="-174625" algn="just">
              <a:buFont typeface="Wingdings" charset="2"/>
              <a:buChar char="§"/>
            </a:pPr>
            <a:r>
              <a:rPr lang="es-ES_tradnl" sz="1500" b="1" dirty="0" smtClean="0"/>
              <a:t>Collar calient</a:t>
            </a:r>
            <a:r>
              <a:rPr lang="es-ES_tradnl" sz="1500" b="1" dirty="0"/>
              <a:t>e</a:t>
            </a:r>
          </a:p>
          <a:p>
            <a:pPr marL="625475" indent="-177800" algn="just">
              <a:buFont typeface="Arial"/>
              <a:buChar char="•"/>
              <a:tabLst>
                <a:tab pos="625475" algn="l"/>
              </a:tabLst>
            </a:pPr>
            <a:r>
              <a:rPr lang="es-ES_tradnl" sz="1500" dirty="0" smtClean="0"/>
              <a:t>En </a:t>
            </a:r>
            <a:r>
              <a:rPr lang="es-ES_tradnl" sz="1500" dirty="0"/>
              <a:t>los casos en que el </a:t>
            </a:r>
            <a:r>
              <a:rPr lang="es-ES_tradnl" sz="1500" dirty="0" err="1"/>
              <a:t>bushing</a:t>
            </a:r>
            <a:r>
              <a:rPr lang="es-ES_tradnl" sz="1500" dirty="0"/>
              <a:t> no cuente con TAP pude emplearse el método del “collar caliente”. </a:t>
            </a:r>
          </a:p>
          <a:p>
            <a:pPr marL="625475" indent="-177800" algn="just">
              <a:buFont typeface="Arial"/>
              <a:buChar char="•"/>
              <a:tabLst>
                <a:tab pos="625475" algn="l"/>
              </a:tabLst>
            </a:pPr>
            <a:r>
              <a:rPr lang="es-ES_tradnl" sz="1500" dirty="0"/>
              <a:t>Este método consiste en colocar una banda </a:t>
            </a:r>
            <a:r>
              <a:rPr lang="es-ES_tradnl" sz="1500" dirty="0" smtClean="0"/>
              <a:t>polimérica conductora </a:t>
            </a:r>
            <a:r>
              <a:rPr lang="es-ES_tradnl" sz="1500" dirty="0"/>
              <a:t>sobre la superficie del </a:t>
            </a:r>
            <a:r>
              <a:rPr lang="es-ES_tradnl" sz="1500" dirty="0" err="1"/>
              <a:t>bushing</a:t>
            </a:r>
            <a:r>
              <a:rPr lang="es-ES_tradnl" sz="1500" dirty="0"/>
              <a:t>; de forma de conformar un electrodo para la aplicación de tensión.</a:t>
            </a:r>
          </a:p>
          <a:p>
            <a:pPr marL="446088" indent="-174625" algn="just">
              <a:buFont typeface="Wingdings" charset="2"/>
              <a:buChar char="§"/>
            </a:pPr>
            <a:endParaRPr lang="es-ES" sz="1500" b="1"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948343" y="3037218"/>
            <a:ext cx="1041910" cy="2106282"/>
          </a:xfrm>
          <a:prstGeom prst="rect">
            <a:avLst/>
          </a:prstGeom>
        </p:spPr>
      </p:pic>
      <p:pic>
        <p:nvPicPr>
          <p:cNvPr id="5" name="Imagen 4" descr="collar.png"/>
          <p:cNvPicPr>
            <a:picLocks noChangeAspect="1"/>
          </p:cNvPicPr>
          <p:nvPr/>
        </p:nvPicPr>
        <p:blipFill rotWithShape="1">
          <a:blip r:embed="rId3" cstate="print">
            <a:extLst>
              <a:ext uri="{28A0092B-C50C-407E-A947-70E740481C1C}">
                <a14:useLocalDpi xmlns:a14="http://schemas.microsoft.com/office/drawing/2010/main"/>
              </a:ext>
            </a:extLst>
          </a:blip>
          <a:srcRect t="999" r="1172" b="1072"/>
          <a:stretch/>
        </p:blipFill>
        <p:spPr>
          <a:xfrm>
            <a:off x="1658535" y="2793375"/>
            <a:ext cx="3211512" cy="2054850"/>
          </a:xfrm>
          <a:prstGeom prst="rect">
            <a:avLst/>
          </a:prstGeom>
        </p:spPr>
      </p:pic>
      <p:sp>
        <p:nvSpPr>
          <p:cNvPr id="7" name="Flecha izquierda 6"/>
          <p:cNvSpPr/>
          <p:nvPr/>
        </p:nvSpPr>
        <p:spPr>
          <a:xfrm>
            <a:off x="4731798" y="2769077"/>
            <a:ext cx="1448085" cy="1091079"/>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bwMode="auto">
          <a:xfrm>
            <a:off x="1658534" y="2699571"/>
            <a:ext cx="1697313" cy="2098612"/>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2038394763"/>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2383502"/>
          </a:xfrm>
        </p:spPr>
        <p:txBody>
          <a:bodyPr>
            <a:noAutofit/>
          </a:bodyPr>
          <a:lstStyle/>
          <a:p>
            <a:pPr marL="285750" indent="-285750" algn="just">
              <a:buFont typeface="Lucida Grande"/>
              <a:buChar char="➽"/>
            </a:pPr>
            <a:r>
              <a:rPr lang="es-ES_tradnl" sz="1500" b="1" dirty="0" err="1" smtClean="0"/>
              <a:t>Bushings</a:t>
            </a:r>
            <a:endParaRPr lang="es-ES" sz="1500" b="1" dirty="0" smtClean="0"/>
          </a:p>
          <a:p>
            <a:pPr marL="446088" indent="-174625" algn="just">
              <a:buFont typeface="Wingdings" charset="2"/>
              <a:buChar char="§"/>
            </a:pPr>
            <a:r>
              <a:rPr lang="es-ES_tradnl" sz="1500" b="1" dirty="0" smtClean="0"/>
              <a:t>Collar calient</a:t>
            </a:r>
            <a:r>
              <a:rPr lang="es-ES_tradnl" sz="1500" b="1" dirty="0"/>
              <a:t>e</a:t>
            </a:r>
          </a:p>
          <a:p>
            <a:pPr marL="625475" indent="-177800" algn="just">
              <a:buFont typeface="Arial"/>
              <a:buChar char="•"/>
              <a:tabLst>
                <a:tab pos="625475" algn="l"/>
              </a:tabLst>
            </a:pPr>
            <a:r>
              <a:rPr lang="es-ES_tradnl" sz="1500" dirty="0" smtClean="0"/>
              <a:t>La </a:t>
            </a:r>
            <a:r>
              <a:rPr lang="es-ES_tradnl" sz="1500" dirty="0"/>
              <a:t>prueba del collar caliente se </a:t>
            </a:r>
            <a:r>
              <a:rPr lang="es-ES_tradnl" sz="1500" dirty="0" smtClean="0"/>
              <a:t>diseñó </a:t>
            </a:r>
            <a:r>
              <a:rPr lang="es-ES_tradnl" sz="1500" dirty="0"/>
              <a:t>para detectar defectos localizados (contaminación) en los </a:t>
            </a:r>
            <a:r>
              <a:rPr lang="es-ES_tradnl" sz="1500" dirty="0" err="1"/>
              <a:t>bushings</a:t>
            </a:r>
            <a:r>
              <a:rPr lang="es-ES_tradnl" sz="1500" dirty="0"/>
              <a:t>.</a:t>
            </a:r>
          </a:p>
          <a:p>
            <a:pPr marL="625475" indent="-177800" algn="just">
              <a:buFont typeface="Arial"/>
              <a:buChar char="•"/>
              <a:tabLst>
                <a:tab pos="625475" algn="l"/>
              </a:tabLst>
            </a:pPr>
            <a:r>
              <a:rPr lang="es-ES_tradnl" sz="1500" dirty="0"/>
              <a:t>La banda polimérica se dispone en los últimos dos o tres faldones del </a:t>
            </a:r>
            <a:r>
              <a:rPr lang="es-ES_tradnl" sz="1500" dirty="0" err="1"/>
              <a:t>bushing</a:t>
            </a:r>
            <a:r>
              <a:rPr lang="es-ES_tradnl" sz="1500" dirty="0"/>
              <a:t>, y se aplica el método de prueba “GST </a:t>
            </a:r>
            <a:r>
              <a:rPr lang="es-ES_tradnl" sz="1500" dirty="0" err="1"/>
              <a:t>Ground</a:t>
            </a:r>
            <a:r>
              <a:rPr lang="es-ES_tradnl" sz="1500" dirty="0"/>
              <a:t>”.</a:t>
            </a:r>
          </a:p>
          <a:p>
            <a:pPr marL="625475" indent="-177800" algn="just">
              <a:buFont typeface="Arial"/>
              <a:buChar char="•"/>
              <a:tabLst>
                <a:tab pos="625475" algn="l"/>
              </a:tabLst>
            </a:pPr>
            <a:r>
              <a:rPr lang="es-ES_tradnl" sz="1500" dirty="0"/>
              <a:t>Por lo general se aplican 10 kV y se registran los valores de corriente absorbidas y las potencias de pérdidas asociadas.</a:t>
            </a:r>
          </a:p>
          <a:p>
            <a:pPr marL="625475" indent="-177800" algn="just">
              <a:buFont typeface="Arial"/>
              <a:buChar char="•"/>
              <a:tabLst>
                <a:tab pos="625475" algn="l"/>
              </a:tabLst>
            </a:pPr>
            <a:r>
              <a:rPr lang="es-ES_tradnl" sz="1500" dirty="0"/>
              <a:t>Análisis de los </a:t>
            </a:r>
            <a:r>
              <a:rPr lang="es-ES_tradnl" sz="1500" dirty="0" smtClean="0"/>
              <a:t>resultados:</a:t>
            </a:r>
            <a:endParaRPr lang="es-ES_tradnl" sz="1500" dirty="0"/>
          </a:p>
          <a:p>
            <a:pPr marL="446088" indent="-174625" algn="just">
              <a:buFont typeface="Wingdings" charset="2"/>
              <a:buChar char="§"/>
            </a:pPr>
            <a:endParaRPr lang="es-ES" sz="1500" b="1" dirty="0"/>
          </a:p>
        </p:txBody>
      </p:sp>
      <p:graphicFrame>
        <p:nvGraphicFramePr>
          <p:cNvPr id="3" name="Tabla 2"/>
          <p:cNvGraphicFramePr>
            <a:graphicFrameLocks noGrp="1"/>
          </p:cNvGraphicFramePr>
          <p:nvPr>
            <p:extLst>
              <p:ext uri="{D42A27DB-BD31-4B8C-83A1-F6EECF244321}">
                <p14:modId xmlns:p14="http://schemas.microsoft.com/office/powerpoint/2010/main" val="3396872055"/>
              </p:ext>
            </p:extLst>
          </p:nvPr>
        </p:nvGraphicFramePr>
        <p:xfrm>
          <a:off x="1488224" y="3499973"/>
          <a:ext cx="6096000" cy="1132840"/>
        </p:xfrm>
        <a:graphic>
          <a:graphicData uri="http://schemas.openxmlformats.org/drawingml/2006/table">
            <a:tbl>
              <a:tblPr firstRow="1" bandRow="1">
                <a:tableStyleId>{5C22544A-7EE6-4342-B048-85BDC9FD1C3A}</a:tableStyleId>
              </a:tblPr>
              <a:tblGrid>
                <a:gridCol w="1874675">
                  <a:extLst>
                    <a:ext uri="{9D8B030D-6E8A-4147-A177-3AD203B41FA5}">
                      <a16:colId xmlns:a16="http://schemas.microsoft.com/office/drawing/2014/main" val="20000"/>
                    </a:ext>
                  </a:extLst>
                </a:gridCol>
                <a:gridCol w="2189325">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gridSpan="2">
                  <a:txBody>
                    <a:bodyPr/>
                    <a:lstStyle/>
                    <a:p>
                      <a:pPr algn="ctr"/>
                      <a:r>
                        <a:rPr lang="es-ES" sz="1100" dirty="0" smtClean="0"/>
                        <a:t>Aceptable</a:t>
                      </a:r>
                      <a:endParaRPr lang="es-ES" sz="1100" dirty="0"/>
                    </a:p>
                  </a:txBody>
                  <a:tcPr anchor="ctr"/>
                </a:tc>
                <a:tc hMerge="1">
                  <a:txBody>
                    <a:bodyPr/>
                    <a:lstStyle/>
                    <a:p>
                      <a:endParaRPr lang="es-ES" sz="1100" dirty="0"/>
                    </a:p>
                  </a:txBody>
                  <a:tcPr/>
                </a:tc>
                <a:tc>
                  <a:txBody>
                    <a:bodyPr/>
                    <a:lstStyle/>
                    <a:p>
                      <a:pPr algn="ctr"/>
                      <a:r>
                        <a:rPr lang="es-ES" sz="1100" dirty="0" smtClean="0"/>
                        <a:t>Inaceptable</a:t>
                      </a:r>
                      <a:endParaRPr lang="es-ES" sz="1100" dirty="0"/>
                    </a:p>
                  </a:txBody>
                  <a:tcPr anchor="ct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err="1" smtClean="0"/>
                        <a:t>Potencia</a:t>
                      </a:r>
                      <a:r>
                        <a:rPr lang="en-US" sz="1100" b="0" dirty="0" smtClean="0"/>
                        <a:t> de </a:t>
                      </a:r>
                      <a:r>
                        <a:rPr lang="en-US" sz="1100" b="0" dirty="0" err="1" smtClean="0"/>
                        <a:t>pérdias</a:t>
                      </a:r>
                      <a:r>
                        <a:rPr lang="en-US" sz="1100" b="0" dirty="0" smtClean="0"/>
                        <a:t> </a:t>
                      </a:r>
                      <a:r>
                        <a:rPr lang="en-US" sz="1100" b="0" dirty="0" err="1" smtClean="0"/>
                        <a:t>inferiores</a:t>
                      </a:r>
                      <a:r>
                        <a:rPr lang="en-US" sz="1100" b="0" dirty="0" smtClean="0"/>
                        <a:t> a 100 </a:t>
                      </a:r>
                      <a:r>
                        <a:rPr lang="en-US" sz="1100" b="0" dirty="0" err="1" smtClean="0"/>
                        <a:t>mW</a:t>
                      </a:r>
                      <a:r>
                        <a:rPr lang="en-US" sz="1100" b="0" dirty="0" smtClean="0"/>
                        <a:t> </a:t>
                      </a:r>
                    </a:p>
                    <a:p>
                      <a:pPr algn="ctr"/>
                      <a:endParaRPr lang="es-ES" sz="11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smtClean="0"/>
                        <a:t>Corrientes entre el 10% de </a:t>
                      </a:r>
                      <a:r>
                        <a:rPr lang="en-US" sz="1100" b="0" dirty="0" err="1" smtClean="0"/>
                        <a:t>las</a:t>
                      </a:r>
                      <a:r>
                        <a:rPr lang="en-US" sz="1100" b="0" dirty="0" smtClean="0"/>
                        <a:t> </a:t>
                      </a:r>
                      <a:r>
                        <a:rPr lang="en-US" sz="1100" b="0" dirty="0" err="1" smtClean="0"/>
                        <a:t>corrientes</a:t>
                      </a:r>
                      <a:r>
                        <a:rPr lang="en-US" sz="1100" b="0" dirty="0" smtClean="0"/>
                        <a:t> de </a:t>
                      </a:r>
                      <a:r>
                        <a:rPr lang="en-US" sz="1100" b="0" dirty="0" err="1" smtClean="0"/>
                        <a:t>referencia</a:t>
                      </a:r>
                      <a:r>
                        <a:rPr lang="en-US" sz="1100" b="0" dirty="0" smtClean="0"/>
                        <a:t> (</a:t>
                      </a:r>
                      <a:r>
                        <a:rPr lang="en-US" sz="1100" b="0" dirty="0" err="1" smtClean="0"/>
                        <a:t>ensayos</a:t>
                      </a:r>
                      <a:r>
                        <a:rPr lang="en-US" sz="1100" b="0" dirty="0" smtClean="0"/>
                        <a:t> </a:t>
                      </a:r>
                      <a:r>
                        <a:rPr lang="en-US" sz="1100" b="0" dirty="0" err="1" smtClean="0"/>
                        <a:t>ateriores</a:t>
                      </a:r>
                      <a:r>
                        <a:rPr lang="en-US" sz="1100" b="0" dirty="0" smtClean="0"/>
                        <a:t> o bushings </a:t>
                      </a:r>
                      <a:r>
                        <a:rPr lang="en-US" sz="1100" b="0" dirty="0" err="1" smtClean="0"/>
                        <a:t>similares</a:t>
                      </a:r>
                      <a:r>
                        <a:rPr lang="en-US" sz="1100" b="0" dirty="0" smtClean="0"/>
                        <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err="1" smtClean="0"/>
                        <a:t>Potencia</a:t>
                      </a:r>
                      <a:r>
                        <a:rPr lang="en-US" sz="1100" b="0" dirty="0" smtClean="0"/>
                        <a:t> de </a:t>
                      </a:r>
                      <a:r>
                        <a:rPr lang="en-US" sz="1100" b="0" dirty="0" err="1" smtClean="0"/>
                        <a:t>pérdidas</a:t>
                      </a:r>
                      <a:r>
                        <a:rPr lang="en-US" sz="1100" b="0" dirty="0" smtClean="0"/>
                        <a:t> </a:t>
                      </a:r>
                      <a:r>
                        <a:rPr lang="en-US" sz="1100" b="0" dirty="0" err="1" smtClean="0"/>
                        <a:t>superiores</a:t>
                      </a:r>
                      <a:r>
                        <a:rPr lang="en-US" sz="1100" b="0" dirty="0" smtClean="0"/>
                        <a:t> a 100 </a:t>
                      </a:r>
                      <a:r>
                        <a:rPr lang="en-US" sz="1100" b="0" dirty="0" err="1" smtClean="0"/>
                        <a:t>mW</a:t>
                      </a:r>
                      <a:endParaRPr lang="en-US" sz="1100" b="0" dirty="0" smtClean="0"/>
                    </a:p>
                  </a:txBody>
                  <a:tcPr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64325793"/>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614672005"/>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26913" y="2466219"/>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898268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Aceite</a:t>
            </a:r>
            <a:endParaRPr lang="es-ES" sz="1500" b="1" dirty="0"/>
          </a:p>
          <a:p>
            <a:pPr marL="446088" indent="-174625" algn="just">
              <a:buFont typeface="Wingdings" charset="2"/>
              <a:buChar char="§"/>
            </a:pPr>
            <a:r>
              <a:rPr lang="es-ES_tradnl" sz="1500" b="1" dirty="0"/>
              <a:t>Objetivo</a:t>
            </a:r>
          </a:p>
          <a:p>
            <a:pPr marL="625475" indent="-177800" algn="just">
              <a:buFont typeface="Arial"/>
              <a:buChar char="•"/>
              <a:tabLst>
                <a:tab pos="625475" algn="l"/>
              </a:tabLst>
            </a:pPr>
            <a:r>
              <a:rPr lang="es-ES_tradnl" sz="1500" dirty="0"/>
              <a:t>El objeto </a:t>
            </a:r>
            <a:r>
              <a:rPr lang="es-ES_tradnl" sz="1500" dirty="0" smtClean="0"/>
              <a:t>es </a:t>
            </a:r>
            <a:r>
              <a:rPr lang="es-ES_tradnl" sz="1500" dirty="0"/>
              <a:t>el de medir </a:t>
            </a:r>
            <a:r>
              <a:rPr lang="es-ES_tradnl" sz="1500" dirty="0" smtClean="0"/>
              <a:t>el valor la </a:t>
            </a:r>
            <a:r>
              <a:rPr lang="es-ES_tradnl" sz="1500" dirty="0" err="1" smtClean="0"/>
              <a:t>tgδ</a:t>
            </a:r>
            <a:r>
              <a:rPr lang="es-ES_tradnl" sz="1500" dirty="0" smtClean="0"/>
              <a:t> </a:t>
            </a:r>
            <a:r>
              <a:rPr lang="es-ES_tradnl" sz="1500" dirty="0"/>
              <a:t>(FD/FP) </a:t>
            </a:r>
            <a:r>
              <a:rPr lang="es-ES_tradnl" sz="1500" dirty="0" smtClean="0"/>
              <a:t>del aceite.</a:t>
            </a:r>
          </a:p>
          <a:p>
            <a:pPr marL="625475" indent="-177800" algn="just">
              <a:spcAft>
                <a:spcPts val="600"/>
              </a:spcAft>
              <a:buFont typeface="Arial"/>
              <a:buChar char="•"/>
              <a:tabLst>
                <a:tab pos="625475" algn="l"/>
              </a:tabLst>
            </a:pPr>
            <a:r>
              <a:rPr lang="es-ES_tradnl" sz="1500" dirty="0"/>
              <a:t>El FD/FP es una medida de la potencia de pérdida cuando un líquido aislante eléctrico es sometido a un campo eléctrico de corriente alterna</a:t>
            </a:r>
            <a:r>
              <a:rPr lang="es-ES_tradnl" sz="1500" dirty="0" smtClean="0"/>
              <a:t>.</a:t>
            </a:r>
            <a:endParaRPr lang="es-ES_tradnl" sz="1500" dirty="0"/>
          </a:p>
          <a:p>
            <a:pPr marL="446088" indent="-174625" algn="just">
              <a:buFont typeface="Wingdings" charset="2"/>
              <a:buChar char="§"/>
            </a:pPr>
            <a:r>
              <a:rPr lang="es-ES_tradnl" sz="1500" b="1" dirty="0"/>
              <a:t>Defectos detectables</a:t>
            </a:r>
          </a:p>
          <a:p>
            <a:pPr marL="625475" indent="-177800" algn="just">
              <a:buFont typeface="Arial"/>
              <a:buChar char="•"/>
              <a:tabLst>
                <a:tab pos="625475" algn="l"/>
              </a:tabLst>
            </a:pPr>
            <a:r>
              <a:rPr lang="es-ES_tradnl" sz="1500" dirty="0" smtClean="0"/>
              <a:t>Presencia </a:t>
            </a:r>
            <a:r>
              <a:rPr lang="es-ES_tradnl" sz="1500" dirty="0"/>
              <a:t>de humedad </a:t>
            </a:r>
          </a:p>
          <a:p>
            <a:pPr marL="625475" indent="-177800" algn="just">
              <a:buFont typeface="Arial"/>
              <a:buChar char="•"/>
              <a:tabLst>
                <a:tab pos="625475" algn="l"/>
              </a:tabLst>
            </a:pPr>
            <a:r>
              <a:rPr lang="es-ES_tradnl" sz="1500" dirty="0"/>
              <a:t>Presencia de elementos </a:t>
            </a:r>
            <a:r>
              <a:rPr lang="es-ES_tradnl" sz="1500" dirty="0" smtClean="0"/>
              <a:t>contaminantes</a:t>
            </a:r>
          </a:p>
          <a:p>
            <a:pPr marL="625475" indent="-177800" algn="just">
              <a:buFont typeface="Arial"/>
              <a:buChar char="•"/>
              <a:tabLst>
                <a:tab pos="625475" algn="l"/>
              </a:tabLst>
            </a:pPr>
            <a:endParaRPr lang="es-ES_tradnl" sz="1500" dirty="0"/>
          </a:p>
        </p:txBody>
      </p:sp>
    </p:spTree>
    <p:extLst>
      <p:ext uri="{BB962C8B-B14F-4D97-AF65-F5344CB8AC3E}">
        <p14:creationId xmlns:p14="http://schemas.microsoft.com/office/powerpoint/2010/main" val="1080287511"/>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Aceite</a:t>
            </a:r>
            <a:endParaRPr lang="es-ES" sz="1500" b="1" dirty="0"/>
          </a:p>
          <a:p>
            <a:pPr marL="446088" indent="-174625" algn="just">
              <a:buFont typeface="Wingdings" charset="2"/>
              <a:buChar char="§"/>
            </a:pPr>
            <a:r>
              <a:rPr lang="es-ES_tradnl" sz="1500" b="1" dirty="0" smtClean="0"/>
              <a:t>Metodología</a:t>
            </a:r>
            <a:endParaRPr lang="es-ES_tradnl" sz="1500" b="1" dirty="0"/>
          </a:p>
          <a:p>
            <a:pPr marL="625475" indent="-177800" algn="just">
              <a:buFont typeface="Arial"/>
              <a:buChar char="•"/>
              <a:tabLst>
                <a:tab pos="625475" algn="l"/>
              </a:tabLst>
            </a:pPr>
            <a:r>
              <a:rPr lang="es-ES_tradnl" sz="1500" dirty="0" smtClean="0"/>
              <a:t>Para las mediciones se toma una muestra de aceite que se coloca en una celda de medición. </a:t>
            </a:r>
            <a:endParaRPr lang="es-ES_tradnl" sz="1500" dirty="0"/>
          </a:p>
          <a:p>
            <a:pPr marL="625475" indent="-177800" algn="just">
              <a:buFont typeface="Arial"/>
              <a:buChar char="•"/>
              <a:tabLst>
                <a:tab pos="625475" algn="l"/>
              </a:tabLst>
            </a:pPr>
            <a:r>
              <a:rPr lang="es-ES_tradnl" sz="1500" dirty="0" smtClean="0"/>
              <a:t>Se aplica el método UST con una tensión de ensayo de 2 kV.</a:t>
            </a:r>
          </a:p>
          <a:p>
            <a:pPr marL="625475" indent="-177800" algn="just">
              <a:buFont typeface="Arial"/>
              <a:buChar char="•"/>
              <a:tabLst>
                <a:tab pos="625475" algn="l"/>
              </a:tabLst>
            </a:pPr>
            <a:r>
              <a:rPr lang="es-ES_tradnl" sz="1500" dirty="0" smtClean="0"/>
              <a:t>Las pruebas de campo se hacen con el aceite a temperatura ambiente.</a:t>
            </a:r>
          </a:p>
          <a:p>
            <a:pPr marL="625475" indent="-177800" algn="just">
              <a:buFont typeface="Arial"/>
              <a:buChar char="•"/>
              <a:tabLst>
                <a:tab pos="625475" algn="l"/>
              </a:tabLst>
            </a:pPr>
            <a:r>
              <a:rPr lang="es-ES_tradnl" sz="1500" dirty="0" smtClean="0"/>
              <a:t>Los ensayos de laboratorio se hacen con la muestra de aceite a alta temperatura </a:t>
            </a:r>
            <a:r>
              <a:rPr lang="es-ES_tradnl" sz="1500" smtClean="0"/>
              <a:t>(90 -</a:t>
            </a:r>
            <a:r>
              <a:rPr lang="es-ES_tradnl" sz="1500" dirty="0" smtClean="0"/>
              <a:t>100 ºC). Los </a:t>
            </a:r>
            <a:r>
              <a:rPr lang="es-ES_tradnl" sz="1500" dirty="0"/>
              <a:t>ensayos a temperatura elevada son más sensibles a </a:t>
            </a:r>
            <a:r>
              <a:rPr lang="es-ES_tradnl" sz="1500" dirty="0" err="1"/>
              <a:t>pequeños</a:t>
            </a:r>
            <a:r>
              <a:rPr lang="es-ES_tradnl" sz="1500" dirty="0"/>
              <a:t> cambios que se presenten en las </a:t>
            </a:r>
            <a:r>
              <a:rPr lang="es-ES_tradnl" sz="1500" dirty="0" err="1"/>
              <a:t>características</a:t>
            </a:r>
            <a:r>
              <a:rPr lang="es-ES_tradnl" sz="1500" dirty="0"/>
              <a:t> del aceite</a:t>
            </a:r>
            <a:r>
              <a:rPr lang="es-ES_tradnl" sz="1500" dirty="0" smtClean="0"/>
              <a:t>.</a:t>
            </a:r>
          </a:p>
          <a:p>
            <a:pPr marL="625475" indent="-177800" algn="just">
              <a:buFont typeface="Arial"/>
              <a:buChar char="•"/>
              <a:tabLst>
                <a:tab pos="625475" algn="l"/>
              </a:tabLst>
            </a:pPr>
            <a:endParaRPr lang="es-ES_tradnl" sz="1500" dirty="0"/>
          </a:p>
        </p:txBody>
      </p:sp>
    </p:spTree>
    <p:extLst>
      <p:ext uri="{BB962C8B-B14F-4D97-AF65-F5344CB8AC3E}">
        <p14:creationId xmlns:p14="http://schemas.microsoft.com/office/powerpoint/2010/main" val="4036642231"/>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Aceite</a:t>
            </a:r>
            <a:endParaRPr lang="es-ES" sz="1500" b="1" dirty="0"/>
          </a:p>
          <a:p>
            <a:pPr marL="446088" indent="-174625" algn="just">
              <a:buFont typeface="Wingdings" charset="2"/>
              <a:buChar char="§"/>
            </a:pPr>
            <a:r>
              <a:rPr lang="es-ES_tradnl" sz="1500" b="1" dirty="0" smtClean="0"/>
              <a:t>Metodología</a:t>
            </a:r>
            <a:endParaRPr lang="es-ES_tradnl" sz="1500" b="1" dirty="0"/>
          </a:p>
        </p:txBody>
      </p:sp>
      <p:pic>
        <p:nvPicPr>
          <p:cNvPr id="4" name="Imagen 3" descr="oil cell.png"/>
          <p:cNvPicPr>
            <a:picLocks noChangeAspect="1"/>
          </p:cNvPicPr>
          <p:nvPr/>
        </p:nvPicPr>
        <p:blipFill rotWithShape="1">
          <a:blip r:embed="rId2" cstate="print">
            <a:extLst>
              <a:ext uri="{28A0092B-C50C-407E-A947-70E740481C1C}">
                <a14:useLocalDpi xmlns:a14="http://schemas.microsoft.com/office/drawing/2010/main"/>
              </a:ext>
            </a:extLst>
          </a:blip>
          <a:srcRect t="794" r="1348" b="1559"/>
          <a:stretch/>
        </p:blipFill>
        <p:spPr>
          <a:xfrm>
            <a:off x="2155557" y="1997800"/>
            <a:ext cx="4008833" cy="2428553"/>
          </a:xfrm>
          <a:prstGeom prst="rect">
            <a:avLst/>
          </a:prstGeom>
        </p:spPr>
      </p:pic>
      <p:sp>
        <p:nvSpPr>
          <p:cNvPr id="5" name="Rectángulo 4"/>
          <p:cNvSpPr/>
          <p:nvPr/>
        </p:nvSpPr>
        <p:spPr>
          <a:xfrm>
            <a:off x="1878215" y="1681335"/>
            <a:ext cx="4579267" cy="304965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p:cNvSpPr txBox="1"/>
          <p:nvPr/>
        </p:nvSpPr>
        <p:spPr>
          <a:xfrm>
            <a:off x="2313212" y="4406277"/>
            <a:ext cx="3712142" cy="292388"/>
          </a:xfrm>
          <a:prstGeom prst="rect">
            <a:avLst/>
          </a:prstGeom>
          <a:noFill/>
        </p:spPr>
        <p:txBody>
          <a:bodyPr wrap="square" rtlCol="0">
            <a:spAutoFit/>
          </a:bodyPr>
          <a:lstStyle/>
          <a:p>
            <a:r>
              <a:rPr lang="es-ES" sz="1300" b="1" dirty="0" smtClean="0"/>
              <a:t>UST</a:t>
            </a:r>
            <a:endParaRPr lang="es-ES" sz="1300" b="1" dirty="0"/>
          </a:p>
        </p:txBody>
      </p:sp>
      <p:sp>
        <p:nvSpPr>
          <p:cNvPr id="8" name="Rectángulo 7"/>
          <p:cNvSpPr/>
          <p:nvPr/>
        </p:nvSpPr>
        <p:spPr bwMode="auto">
          <a:xfrm>
            <a:off x="2054268" y="2307665"/>
            <a:ext cx="1895939" cy="2098612"/>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s-ES_tradnl" dirty="0" smtClean="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s-ES_tradnl" dirty="0">
              <a:latin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s-ES_tradnl" b="1" dirty="0" smtClean="0">
                <a:solidFill>
                  <a:schemeClr val="bg1"/>
                </a:solidFill>
                <a:latin typeface="Arial" pitchFamily="34" charset="0"/>
              </a:rPr>
              <a:t>TRAX</a:t>
            </a:r>
            <a:endParaRPr kumimoji="0" lang="es-ES_tradnl" sz="24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1843953854"/>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Aceite</a:t>
            </a:r>
            <a:endParaRPr lang="es-ES" sz="1500" b="1" dirty="0"/>
          </a:p>
          <a:p>
            <a:pPr marL="446088" indent="-174625" algn="just">
              <a:buFont typeface="Wingdings" charset="2"/>
              <a:buChar char="§"/>
            </a:pPr>
            <a:r>
              <a:rPr lang="es-ES_tradnl" sz="1500" b="1" dirty="0" smtClean="0"/>
              <a:t>Metodología</a:t>
            </a:r>
            <a:endParaRPr lang="es-ES_tradnl" sz="1500" b="1" dirty="0"/>
          </a:p>
          <a:p>
            <a:pPr marL="625475" indent="-177800" algn="just">
              <a:buFont typeface="Arial"/>
              <a:buChar char="•"/>
              <a:tabLst>
                <a:tab pos="625475" algn="l"/>
              </a:tabLst>
            </a:pPr>
            <a:r>
              <a:rPr lang="es-ES_tradnl" sz="1500" dirty="0" smtClean="0"/>
              <a:t>Celdas de campo/terreno y de celdas de laboratorio</a:t>
            </a:r>
          </a:p>
          <a:p>
            <a:pPr marL="625475" indent="-177800" algn="just">
              <a:buFont typeface="Arial"/>
              <a:buChar char="•"/>
              <a:tabLst>
                <a:tab pos="625475" algn="l"/>
              </a:tabLst>
            </a:pPr>
            <a:r>
              <a:rPr lang="es-ES_tradnl" sz="1500" dirty="0" smtClean="0"/>
              <a:t>Equipo integrados</a:t>
            </a:r>
          </a:p>
        </p:txBody>
      </p:sp>
      <p:grpSp>
        <p:nvGrpSpPr>
          <p:cNvPr id="5" name="Agrupar 4"/>
          <p:cNvGrpSpPr/>
          <p:nvPr/>
        </p:nvGrpSpPr>
        <p:grpSpPr>
          <a:xfrm>
            <a:off x="1001427" y="2262640"/>
            <a:ext cx="2468800" cy="2566533"/>
            <a:chOff x="1001427" y="2056951"/>
            <a:chExt cx="2468800" cy="2566533"/>
          </a:xfrm>
        </p:grpSpPr>
        <p:pic>
          <p:nvPicPr>
            <p:cNvPr id="3" name="Imagen 2" descr="Archivo 21-11-16 13 24 07.jpe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rot="5400000">
              <a:off x="952560" y="2105818"/>
              <a:ext cx="2566533" cy="2468800"/>
            </a:xfrm>
            <a:prstGeom prst="rect">
              <a:avLst/>
            </a:prstGeom>
          </p:spPr>
        </p:pic>
        <p:pic>
          <p:nvPicPr>
            <p:cNvPr id="4" name="Imagen 3" descr="Captura de pantalla 2016-11-21 a las 1.32.35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65409" y="3835678"/>
              <a:ext cx="317059" cy="136663"/>
            </a:xfrm>
            <a:prstGeom prst="rect">
              <a:avLst/>
            </a:prstGeom>
          </p:spPr>
        </p:pic>
        <p:pic>
          <p:nvPicPr>
            <p:cNvPr id="7" name="Imagen 6" descr="Captura de pantalla 2016-11-21 a las 1.32.35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78847" y="3834363"/>
              <a:ext cx="308757" cy="133085"/>
            </a:xfrm>
            <a:prstGeom prst="rect">
              <a:avLst/>
            </a:prstGeom>
          </p:spPr>
        </p:pic>
      </p:grpSp>
      <p:pic>
        <p:nvPicPr>
          <p:cNvPr id="9" name="Imagen 8" descr="Archivo 21-11-16 13 24 33.jpe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p:blipFill>
        <p:spPr>
          <a:xfrm rot="5400000">
            <a:off x="3709926" y="2463982"/>
            <a:ext cx="2137441" cy="2521772"/>
          </a:xfrm>
          <a:prstGeom prst="rect">
            <a:avLst/>
          </a:prstGeom>
        </p:spPr>
      </p:pic>
      <p:pic>
        <p:nvPicPr>
          <p:cNvPr id="11" name="Imagen 10" descr="Archivo 21-11-16 13 23 39.jpe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10800000">
            <a:off x="6199366" y="2647205"/>
            <a:ext cx="2672962" cy="1870258"/>
          </a:xfrm>
          <a:prstGeom prst="rect">
            <a:avLst/>
          </a:prstGeom>
        </p:spPr>
      </p:pic>
      <p:sp>
        <p:nvSpPr>
          <p:cNvPr id="12" name="CuadroTexto 11"/>
          <p:cNvSpPr txBox="1"/>
          <p:nvPr/>
        </p:nvSpPr>
        <p:spPr>
          <a:xfrm>
            <a:off x="1647508" y="2299634"/>
            <a:ext cx="1039618" cy="276999"/>
          </a:xfrm>
          <a:prstGeom prst="rect">
            <a:avLst/>
          </a:prstGeom>
          <a:noFill/>
        </p:spPr>
        <p:txBody>
          <a:bodyPr wrap="none" rtlCol="0">
            <a:spAutoFit/>
          </a:bodyPr>
          <a:lstStyle/>
          <a:p>
            <a:r>
              <a:rPr lang="es-ES" sz="1200" b="1" dirty="0" smtClean="0"/>
              <a:t>Laboratorio</a:t>
            </a:r>
            <a:endParaRPr lang="es-ES" sz="1200" b="1" dirty="0"/>
          </a:p>
        </p:txBody>
      </p:sp>
      <p:sp>
        <p:nvSpPr>
          <p:cNvPr id="13" name="CuadroTexto 12"/>
          <p:cNvSpPr txBox="1"/>
          <p:nvPr/>
        </p:nvSpPr>
        <p:spPr>
          <a:xfrm>
            <a:off x="4408289" y="2298786"/>
            <a:ext cx="706218" cy="276999"/>
          </a:xfrm>
          <a:prstGeom prst="rect">
            <a:avLst/>
          </a:prstGeom>
          <a:noFill/>
        </p:spPr>
        <p:txBody>
          <a:bodyPr wrap="none" rtlCol="0">
            <a:spAutoFit/>
          </a:bodyPr>
          <a:lstStyle/>
          <a:p>
            <a:r>
              <a:rPr lang="es-ES" sz="1200" b="1" dirty="0" smtClean="0"/>
              <a:t>Campo</a:t>
            </a:r>
            <a:endParaRPr lang="es-ES" sz="1200" b="1" dirty="0"/>
          </a:p>
        </p:txBody>
      </p:sp>
      <p:sp>
        <p:nvSpPr>
          <p:cNvPr id="14" name="CuadroTexto 13"/>
          <p:cNvSpPr txBox="1"/>
          <p:nvPr/>
        </p:nvSpPr>
        <p:spPr>
          <a:xfrm>
            <a:off x="6768196" y="2307729"/>
            <a:ext cx="1621057" cy="276999"/>
          </a:xfrm>
          <a:prstGeom prst="rect">
            <a:avLst/>
          </a:prstGeom>
          <a:noFill/>
        </p:spPr>
        <p:txBody>
          <a:bodyPr wrap="none" rtlCol="0">
            <a:spAutoFit/>
          </a:bodyPr>
          <a:lstStyle/>
          <a:p>
            <a:r>
              <a:rPr lang="es-ES" sz="1200" b="1" dirty="0" smtClean="0"/>
              <a:t>Equipos integrados</a:t>
            </a:r>
            <a:endParaRPr lang="es-ES" sz="1200" b="1" dirty="0"/>
          </a:p>
        </p:txBody>
      </p:sp>
    </p:spTree>
    <p:extLst>
      <p:ext uri="{BB962C8B-B14F-4D97-AF65-F5344CB8AC3E}">
        <p14:creationId xmlns:p14="http://schemas.microsoft.com/office/powerpoint/2010/main" val="2960749855"/>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614672005"/>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11234" y="2889547"/>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898268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Ensayo de </a:t>
            </a:r>
            <a:r>
              <a:rPr lang="es-ES_tradnl" sz="1500" b="1" dirty="0" err="1" smtClean="0"/>
              <a:t>tip</a:t>
            </a:r>
            <a:r>
              <a:rPr lang="es-ES_tradnl" sz="1500" b="1" dirty="0" smtClean="0"/>
              <a:t>-up</a:t>
            </a:r>
          </a:p>
          <a:p>
            <a:pPr marL="541338" indent="-217488" algn="just">
              <a:buFont typeface="Wingdings" charset="2"/>
              <a:buChar char="§"/>
            </a:pPr>
            <a:r>
              <a:rPr lang="es-ES_tradnl" sz="1500" dirty="0"/>
              <a:t>El ensayo de </a:t>
            </a:r>
            <a:r>
              <a:rPr lang="es-ES_tradnl" sz="1500" dirty="0" err="1"/>
              <a:t>tip</a:t>
            </a:r>
            <a:r>
              <a:rPr lang="es-ES_tradnl" sz="1500" dirty="0"/>
              <a:t> up, consiste en medir </a:t>
            </a:r>
            <a:r>
              <a:rPr lang="es-ES_tradnl" sz="1500" dirty="0" smtClean="0"/>
              <a:t>FD/FP a </a:t>
            </a:r>
            <a:r>
              <a:rPr lang="es-ES_tradnl" sz="1500" dirty="0"/>
              <a:t>diferentes valores de tensiones, sin sobrepasar el valor nominal o o valor máximo admisible del sistema de aislamiento.</a:t>
            </a:r>
          </a:p>
          <a:p>
            <a:pPr marL="541338" indent="-217488" algn="just">
              <a:buFont typeface="Wingdings" charset="2"/>
              <a:buChar char="§"/>
            </a:pPr>
            <a:r>
              <a:rPr lang="es-ES_tradnl" sz="1500" dirty="0" smtClean="0"/>
              <a:t>¿Cual </a:t>
            </a:r>
            <a:r>
              <a:rPr lang="es-ES_tradnl" sz="1500" dirty="0"/>
              <a:t>sería el comportamiento en un sistema de aislamiento papel - aceite (transformadores de potencia)?</a:t>
            </a:r>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958932" y="3033125"/>
            <a:ext cx="3043903" cy="1758798"/>
          </a:xfrm>
          <a:prstGeom prst="rect">
            <a:avLst/>
          </a:prstGeom>
        </p:spPr>
      </p:pic>
      <p:pic>
        <p:nvPicPr>
          <p:cNvPr id="5" name="Imagen 4" descr="IMG-20120326-0018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737502" y="3031424"/>
            <a:ext cx="2016314" cy="1617417"/>
          </a:xfrm>
          <a:prstGeom prst="rect">
            <a:avLst/>
          </a:prstGeom>
        </p:spPr>
      </p:pic>
      <p:sp>
        <p:nvSpPr>
          <p:cNvPr id="7" name="CuadroTexto 6"/>
          <p:cNvSpPr txBox="1"/>
          <p:nvPr/>
        </p:nvSpPr>
        <p:spPr>
          <a:xfrm>
            <a:off x="1571586" y="2521015"/>
            <a:ext cx="5933885" cy="523220"/>
          </a:xfrm>
          <a:prstGeom prst="rect">
            <a:avLst/>
          </a:prstGeom>
          <a:noFill/>
        </p:spPr>
        <p:txBody>
          <a:bodyPr wrap="square" rtlCol="0">
            <a:spAutoFit/>
          </a:bodyPr>
          <a:lstStyle/>
          <a:p>
            <a:r>
              <a:rPr lang="es-ES_tradnl" sz="1400" dirty="0" smtClean="0"/>
              <a:t>FD/FP </a:t>
            </a:r>
            <a:r>
              <a:rPr lang="es-ES_tradnl" sz="1400" b="1" dirty="0" smtClean="0">
                <a:solidFill>
                  <a:srgbClr val="FF0000"/>
                </a:solidFill>
              </a:rPr>
              <a:t>no </a:t>
            </a:r>
            <a:r>
              <a:rPr lang="es-ES_tradnl" sz="1400" b="1" dirty="0">
                <a:solidFill>
                  <a:srgbClr val="FF0000"/>
                </a:solidFill>
              </a:rPr>
              <a:t>es dependiente </a:t>
            </a:r>
            <a:r>
              <a:rPr lang="es-ES_tradnl" sz="1400" dirty="0"/>
              <a:t>de la tensión </a:t>
            </a:r>
            <a:r>
              <a:rPr lang="es-ES_tradnl" sz="1400" b="1" dirty="0"/>
              <a:t>(Condición ideal</a:t>
            </a:r>
            <a:r>
              <a:rPr lang="es-ES_tradnl" sz="1400" b="1" dirty="0" smtClean="0"/>
              <a:t>)</a:t>
            </a:r>
            <a:endParaRPr lang="es-ES_tradnl" sz="1400" dirty="0"/>
          </a:p>
          <a:p>
            <a:endParaRPr lang="es-ES" sz="1400" dirty="0"/>
          </a:p>
        </p:txBody>
      </p:sp>
      <p:sp>
        <p:nvSpPr>
          <p:cNvPr id="8" name="Rectángulo 7"/>
          <p:cNvSpPr/>
          <p:nvPr/>
        </p:nvSpPr>
        <p:spPr>
          <a:xfrm>
            <a:off x="1536641" y="2464604"/>
            <a:ext cx="6016938" cy="2473432"/>
          </a:xfrm>
          <a:prstGeom prst="rect">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Tree>
    <p:extLst>
      <p:ext uri="{BB962C8B-B14F-4D97-AF65-F5344CB8AC3E}">
        <p14:creationId xmlns:p14="http://schemas.microsoft.com/office/powerpoint/2010/main" val="12608395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animBg="1"/>
      <p:bldP spid="8"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Ensayo de </a:t>
            </a:r>
            <a:r>
              <a:rPr lang="es-ES_tradnl" sz="1500" b="1" dirty="0" err="1" smtClean="0"/>
              <a:t>tip</a:t>
            </a:r>
            <a:r>
              <a:rPr lang="es-ES_tradnl" sz="1500" b="1" dirty="0" smtClean="0"/>
              <a:t>-up</a:t>
            </a:r>
          </a:p>
        </p:txBody>
      </p:sp>
      <p:graphicFrame>
        <p:nvGraphicFramePr>
          <p:cNvPr id="9" name="Diagrama 8"/>
          <p:cNvGraphicFramePr/>
          <p:nvPr>
            <p:extLst>
              <p:ext uri="{D42A27DB-BD31-4B8C-83A1-F6EECF244321}">
                <p14:modId xmlns:p14="http://schemas.microsoft.com/office/powerpoint/2010/main" val="431719402"/>
              </p:ext>
            </p:extLst>
          </p:nvPr>
        </p:nvGraphicFramePr>
        <p:xfrm>
          <a:off x="1428157" y="1396421"/>
          <a:ext cx="6104257" cy="32631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851732"/>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614672005"/>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11234" y="3305025"/>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898268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Valores recomendados</a:t>
            </a:r>
          </a:p>
          <a:p>
            <a:pPr marL="541338" indent="-217488" algn="just">
              <a:buFont typeface="Wingdings" charset="2"/>
              <a:buChar char="§"/>
            </a:pPr>
            <a:r>
              <a:rPr lang="es-ES_tradnl" sz="1500" b="1" dirty="0" smtClean="0"/>
              <a:t>CIGRE TB 445</a:t>
            </a:r>
          </a:p>
          <a:p>
            <a:pPr marL="536575" indent="0" algn="just">
              <a:buNone/>
            </a:pPr>
            <a:r>
              <a:rPr lang="es-ES_tradnl" sz="1500" b="1" dirty="0" smtClean="0">
                <a:solidFill>
                  <a:srgbClr val="FF0000"/>
                </a:solidFill>
              </a:rPr>
              <a:t>a) </a:t>
            </a:r>
            <a:r>
              <a:rPr lang="es-ES_tradnl" sz="1500" b="1" dirty="0" smtClean="0"/>
              <a:t>Devanados</a:t>
            </a:r>
          </a:p>
          <a:p>
            <a:pPr marL="985838" indent="-180975" algn="just">
              <a:buFont typeface="Arial"/>
              <a:buChar char="•"/>
            </a:pPr>
            <a:r>
              <a:rPr lang="es-ES_tradnl" sz="1500" dirty="0" smtClean="0"/>
              <a:t>El valor de FD/PF debe ser del orden del </a:t>
            </a:r>
            <a:r>
              <a:rPr lang="es-ES_tradnl" sz="1500" b="1" dirty="0" smtClean="0"/>
              <a:t>0,5% </a:t>
            </a:r>
            <a:r>
              <a:rPr lang="es-ES_tradnl" sz="1500" dirty="0" smtClean="0"/>
              <a:t>para el aislamiento de devanados.</a:t>
            </a:r>
          </a:p>
          <a:p>
            <a:pPr marL="985838" indent="-180975" algn="just">
              <a:buFont typeface="Arial"/>
              <a:buChar char="•"/>
            </a:pPr>
            <a:r>
              <a:rPr lang="es-ES_tradnl" sz="1500" dirty="0" smtClean="0"/>
              <a:t>Valores superiores al </a:t>
            </a:r>
            <a:r>
              <a:rPr lang="es-ES_tradnl" sz="1500" b="1" dirty="0" smtClean="0"/>
              <a:t>1% </a:t>
            </a:r>
            <a:r>
              <a:rPr lang="es-ES_tradnl" sz="1500" dirty="0" smtClean="0"/>
              <a:t>son cuestionables. </a:t>
            </a:r>
          </a:p>
          <a:p>
            <a:pPr marL="985838" indent="-180975" algn="just">
              <a:buFont typeface="Arial"/>
              <a:buChar char="•"/>
            </a:pPr>
            <a:r>
              <a:rPr lang="es-ES_tradnl" sz="1500" dirty="0" smtClean="0"/>
              <a:t>No se indican valores de variaciones admisibles de las capacitancias.</a:t>
            </a:r>
          </a:p>
          <a:p>
            <a:pPr marL="536575" indent="0" algn="just">
              <a:spcBef>
                <a:spcPts val="960"/>
              </a:spcBef>
              <a:buNone/>
            </a:pPr>
            <a:r>
              <a:rPr lang="es-ES_tradnl" sz="1500" b="1" dirty="0" smtClean="0">
                <a:solidFill>
                  <a:srgbClr val="FF0000"/>
                </a:solidFill>
              </a:rPr>
              <a:t>b) </a:t>
            </a:r>
            <a:r>
              <a:rPr lang="es-ES_tradnl" sz="1500" b="1" dirty="0" err="1" smtClean="0"/>
              <a:t>Bushings</a:t>
            </a:r>
            <a:endParaRPr lang="es-ES_tradnl" sz="1500" b="1" dirty="0"/>
          </a:p>
          <a:p>
            <a:pPr marL="4927600" indent="-187325">
              <a:buFont typeface="Arial"/>
              <a:buChar char="•"/>
            </a:pPr>
            <a:endParaRPr lang="es-ES_tradnl" sz="1500" dirty="0" smtClean="0"/>
          </a:p>
          <a:p>
            <a:pPr marL="5116513" indent="-188913">
              <a:buFont typeface="Arial"/>
              <a:buChar char="•"/>
            </a:pPr>
            <a:r>
              <a:rPr lang="es-ES_tradnl" sz="1500" dirty="0" smtClean="0"/>
              <a:t>Discrepancias </a:t>
            </a:r>
            <a:r>
              <a:rPr lang="es-ES_tradnl" sz="1500" dirty="0"/>
              <a:t>superiores al </a:t>
            </a:r>
            <a:r>
              <a:rPr lang="es-ES_tradnl" sz="1500" b="1" dirty="0"/>
              <a:t>10% </a:t>
            </a:r>
            <a:r>
              <a:rPr lang="es-ES_tradnl" sz="1500" dirty="0"/>
              <a:t>de los valores de </a:t>
            </a:r>
            <a:r>
              <a:rPr lang="es-ES_tradnl" sz="1500" dirty="0" smtClean="0"/>
              <a:t>capacidad respecto al valor de placa, indican la necesidad de recambio del </a:t>
            </a:r>
            <a:r>
              <a:rPr lang="es-ES_tradnl" sz="1500" dirty="0" err="1" smtClean="0"/>
              <a:t>bushing</a:t>
            </a:r>
            <a:r>
              <a:rPr lang="es-ES_tradnl" sz="1500" dirty="0" smtClean="0"/>
              <a:t>.</a:t>
            </a:r>
            <a:endParaRPr lang="es-ES_tradnl" sz="1500" dirty="0"/>
          </a:p>
        </p:txBody>
      </p:sp>
      <p:graphicFrame>
        <p:nvGraphicFramePr>
          <p:cNvPr id="5" name="Tabla 4"/>
          <p:cNvGraphicFramePr>
            <a:graphicFrameLocks noGrp="1"/>
          </p:cNvGraphicFramePr>
          <p:nvPr>
            <p:extLst>
              <p:ext uri="{D42A27DB-BD31-4B8C-83A1-F6EECF244321}">
                <p14:modId xmlns:p14="http://schemas.microsoft.com/office/powerpoint/2010/main" val="3010568604"/>
              </p:ext>
            </p:extLst>
          </p:nvPr>
        </p:nvGraphicFramePr>
        <p:xfrm>
          <a:off x="666753" y="3199342"/>
          <a:ext cx="4677832" cy="1797261"/>
        </p:xfrm>
        <a:graphic>
          <a:graphicData uri="http://schemas.openxmlformats.org/drawingml/2006/table">
            <a:tbl>
              <a:tblPr firstRow="1" bandRow="1">
                <a:tableStyleId>{5C22544A-7EE6-4342-B048-85BDC9FD1C3A}</a:tableStyleId>
              </a:tblPr>
              <a:tblGrid>
                <a:gridCol w="1164164">
                  <a:extLst>
                    <a:ext uri="{9D8B030D-6E8A-4147-A177-3AD203B41FA5}">
                      <a16:colId xmlns:a16="http://schemas.microsoft.com/office/drawing/2014/main" val="20000"/>
                    </a:ext>
                  </a:extLst>
                </a:gridCol>
                <a:gridCol w="1135931">
                  <a:extLst>
                    <a:ext uri="{9D8B030D-6E8A-4147-A177-3AD203B41FA5}">
                      <a16:colId xmlns:a16="http://schemas.microsoft.com/office/drawing/2014/main" val="20001"/>
                    </a:ext>
                  </a:extLst>
                </a:gridCol>
                <a:gridCol w="1174311">
                  <a:extLst>
                    <a:ext uri="{9D8B030D-6E8A-4147-A177-3AD203B41FA5}">
                      <a16:colId xmlns:a16="http://schemas.microsoft.com/office/drawing/2014/main" val="20002"/>
                    </a:ext>
                  </a:extLst>
                </a:gridCol>
                <a:gridCol w="1203426">
                  <a:extLst>
                    <a:ext uri="{9D8B030D-6E8A-4147-A177-3AD203B41FA5}">
                      <a16:colId xmlns:a16="http://schemas.microsoft.com/office/drawing/2014/main" val="20003"/>
                    </a:ext>
                  </a:extLst>
                </a:gridCol>
              </a:tblGrid>
              <a:tr h="684741">
                <a:tc>
                  <a:txBody>
                    <a:bodyPr/>
                    <a:lstStyle/>
                    <a:p>
                      <a:pPr algn="ctr" fontAlgn="b"/>
                      <a:r>
                        <a:rPr lang="es-ES_tradnl" sz="1200" u="none" strike="noStrike" dirty="0" smtClean="0">
                          <a:solidFill>
                            <a:schemeClr val="bg1"/>
                          </a:solidFill>
                          <a:effectLst/>
                        </a:rPr>
                        <a:t>Referencia</a:t>
                      </a:r>
                    </a:p>
                    <a:p>
                      <a:pPr algn="ctr" fontAlgn="b"/>
                      <a:r>
                        <a:rPr lang="es-ES_tradnl" sz="1200" b="0" i="0" u="none" strike="noStrike" dirty="0" smtClean="0">
                          <a:solidFill>
                            <a:schemeClr val="bg1"/>
                          </a:solidFill>
                          <a:effectLst/>
                          <a:latin typeface="Calibri" charset="0"/>
                        </a:rPr>
                        <a:t>(50/60 Hz y 20</a:t>
                      </a:r>
                      <a:r>
                        <a:rPr lang="es-ES_tradnl" sz="1200" b="0" i="0" u="none" strike="noStrike" baseline="0" dirty="0" smtClean="0">
                          <a:solidFill>
                            <a:schemeClr val="bg1"/>
                          </a:solidFill>
                          <a:effectLst/>
                          <a:latin typeface="Calibri" charset="0"/>
                        </a:rPr>
                        <a:t>º</a:t>
                      </a:r>
                      <a:r>
                        <a:rPr lang="es-ES_tradnl" sz="1200" b="0" i="0" u="none" strike="noStrike" dirty="0" smtClean="0">
                          <a:solidFill>
                            <a:schemeClr val="bg1"/>
                          </a:solidFill>
                          <a:effectLst/>
                          <a:latin typeface="Calibri" charset="0"/>
                        </a:rPr>
                        <a:t>C) </a:t>
                      </a:r>
                      <a:endParaRPr lang="es-ES_tradnl" sz="1200" b="0" i="0" u="none" strike="noStrike" dirty="0">
                        <a:solidFill>
                          <a:schemeClr val="bg1"/>
                        </a:solidFill>
                        <a:effectLst/>
                        <a:latin typeface="Calibri" charset="0"/>
                      </a:endParaRPr>
                    </a:p>
                  </a:txBody>
                  <a:tcPr marL="12700" marR="12700" marT="12700" marB="0" anchor="ctr"/>
                </a:tc>
                <a:tc>
                  <a:txBody>
                    <a:bodyPr/>
                    <a:lstStyle/>
                    <a:p>
                      <a:pPr algn="ctr" fontAlgn="b"/>
                      <a:r>
                        <a:rPr lang="es-ES_tradnl" sz="1200" b="1" i="0" u="none" strike="noStrike" dirty="0" smtClean="0">
                          <a:solidFill>
                            <a:schemeClr val="lt1"/>
                          </a:solidFill>
                          <a:effectLst/>
                          <a:latin typeface="+mn-lt"/>
                        </a:rPr>
                        <a:t>Papel impregnado en resina (RIP)</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Papel impregnado en aceite (OIP)</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Papel con resina epoxi (RBP)</a:t>
                      </a:r>
                      <a:endParaRPr lang="es-ES_tradnl"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0"/>
                  </a:ext>
                </a:extLst>
              </a:tr>
              <a:tr h="370840">
                <a:tc>
                  <a:txBody>
                    <a:bodyPr/>
                    <a:lstStyle/>
                    <a:p>
                      <a:pPr algn="ctr" fontAlgn="b"/>
                      <a:r>
                        <a:rPr lang="es-ES_tradnl" sz="1200" b="0" i="0" u="none" strike="noStrike" baseline="0" dirty="0" smtClean="0">
                          <a:solidFill>
                            <a:schemeClr val="dk1"/>
                          </a:solidFill>
                          <a:effectLst/>
                          <a:latin typeface="+mn-lt"/>
                        </a:rPr>
                        <a:t>IEC 60137</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dirty="0">
                          <a:effectLst/>
                        </a:rPr>
                        <a:t>&lt; </a:t>
                      </a:r>
                      <a:r>
                        <a:rPr lang="hr-HR" sz="1200" u="none" strike="noStrike" dirty="0" smtClean="0">
                          <a:effectLst/>
                        </a:rPr>
                        <a:t>0.7%</a:t>
                      </a:r>
                      <a:endParaRPr lang="hr-HR"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dirty="0" smtClean="0">
                          <a:effectLst/>
                        </a:rPr>
                        <a:t>&lt; 0.7%</a:t>
                      </a:r>
                      <a:endParaRPr lang="hr-HR"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dirty="0" smtClean="0">
                          <a:effectLst/>
                        </a:rPr>
                        <a:t>&lt; 1.5%</a:t>
                      </a:r>
                      <a:endParaRPr lang="hr-HR"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1"/>
                  </a:ext>
                </a:extLst>
              </a:tr>
              <a:tr h="370840">
                <a:tc>
                  <a:txBody>
                    <a:bodyPr/>
                    <a:lstStyle/>
                    <a:p>
                      <a:pPr algn="ctr" fontAlgn="b"/>
                      <a:r>
                        <a:rPr lang="es-ES_tradnl" sz="1200" u="none" strike="noStrike" dirty="0" smtClean="0">
                          <a:effectLst/>
                        </a:rPr>
                        <a:t>IEEE C57.19.01</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dirty="0" smtClean="0">
                          <a:effectLst/>
                        </a:rPr>
                        <a:t>&lt; 0.85%</a:t>
                      </a:r>
                      <a:endParaRPr lang="hr-HR"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smtClean="0">
                          <a:effectLst/>
                        </a:rPr>
                        <a:t>&lt; 0.5%</a:t>
                      </a:r>
                      <a:endParaRPr lang="hr-HR"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dirty="0" smtClean="0">
                          <a:effectLst/>
                        </a:rPr>
                        <a:t>&lt; 2%</a:t>
                      </a:r>
                      <a:endParaRPr lang="hr-HR"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2"/>
                  </a:ext>
                </a:extLst>
              </a:tr>
              <a:tr h="370840">
                <a:tc>
                  <a:txBody>
                    <a:bodyPr/>
                    <a:lstStyle/>
                    <a:p>
                      <a:pPr algn="ctr" fontAlgn="b"/>
                      <a:r>
                        <a:rPr lang="es-ES_tradnl" sz="1200" u="none" strike="noStrike" dirty="0" smtClean="0">
                          <a:effectLst/>
                        </a:rPr>
                        <a:t>Valores nuevos </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0.3 a 0.4%</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0.2 a 0.4%</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0.5 a 0.6%</a:t>
                      </a:r>
                      <a:endParaRPr lang="es-ES_tradnl"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84135396"/>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Valores recomendados</a:t>
            </a:r>
          </a:p>
          <a:p>
            <a:pPr marL="541338" indent="-217488" algn="just">
              <a:buFont typeface="Wingdings" charset="2"/>
              <a:buChar char="§"/>
            </a:pPr>
            <a:r>
              <a:rPr lang="es-ES_tradnl" sz="1500" b="1" dirty="0" smtClean="0"/>
              <a:t>IEEE C.57.152</a:t>
            </a:r>
          </a:p>
          <a:p>
            <a:pPr marL="536575" indent="0" algn="just">
              <a:buNone/>
            </a:pPr>
            <a:r>
              <a:rPr lang="es-ES_tradnl" sz="1500" b="1" dirty="0" smtClean="0">
                <a:solidFill>
                  <a:srgbClr val="FF0000"/>
                </a:solidFill>
              </a:rPr>
              <a:t>a) </a:t>
            </a:r>
            <a:r>
              <a:rPr lang="es-ES_tradnl" sz="1500" b="1" dirty="0" smtClean="0"/>
              <a:t>Devanados: FD/FP</a:t>
            </a:r>
          </a:p>
          <a:p>
            <a:pPr marL="985838" indent="-180975" algn="just">
              <a:buFont typeface="Arial"/>
              <a:buChar char="•"/>
            </a:pPr>
            <a:endParaRPr lang="es-ES_tradnl" sz="1500" dirty="0" smtClean="0"/>
          </a:p>
          <a:p>
            <a:pPr marL="985838" indent="-180975" algn="just">
              <a:buFont typeface="Arial"/>
              <a:buChar char="•"/>
            </a:pPr>
            <a:endParaRPr lang="es-ES_tradnl" sz="1500" dirty="0"/>
          </a:p>
          <a:p>
            <a:pPr marL="985838" indent="-180975" algn="just">
              <a:buFont typeface="Arial"/>
              <a:buChar char="•"/>
            </a:pPr>
            <a:endParaRPr lang="es-ES_tradnl" sz="1500" dirty="0" smtClean="0"/>
          </a:p>
          <a:p>
            <a:pPr marL="985838" indent="-180975" algn="just">
              <a:buFont typeface="Arial"/>
              <a:buChar char="•"/>
            </a:pPr>
            <a:endParaRPr lang="es-ES_tradnl" sz="1500" dirty="0"/>
          </a:p>
          <a:p>
            <a:pPr marL="985838" indent="-180975" algn="just">
              <a:buFont typeface="Arial"/>
              <a:buChar char="•"/>
            </a:pPr>
            <a:endParaRPr lang="es-ES_tradnl" sz="1500" dirty="0" smtClean="0"/>
          </a:p>
          <a:p>
            <a:pPr marL="985838" indent="-180975" algn="just">
              <a:buFont typeface="Arial"/>
              <a:buChar char="•"/>
            </a:pPr>
            <a:endParaRPr lang="es-ES_tradnl" sz="1500" dirty="0"/>
          </a:p>
          <a:p>
            <a:pPr marL="985838" indent="-180975" algn="just">
              <a:buFont typeface="Arial"/>
              <a:buChar char="•"/>
            </a:pPr>
            <a:endParaRPr lang="es-ES_tradnl" sz="1500" dirty="0" smtClean="0"/>
          </a:p>
          <a:p>
            <a:pPr marL="536575" indent="0" algn="just">
              <a:spcBef>
                <a:spcPts val="960"/>
              </a:spcBef>
              <a:buNone/>
            </a:pPr>
            <a:endParaRPr lang="es-ES_tradnl" sz="1500" b="1" dirty="0"/>
          </a:p>
        </p:txBody>
      </p:sp>
      <p:graphicFrame>
        <p:nvGraphicFramePr>
          <p:cNvPr id="4" name="Tabla 3"/>
          <p:cNvGraphicFramePr>
            <a:graphicFrameLocks noGrp="1"/>
          </p:cNvGraphicFramePr>
          <p:nvPr>
            <p:extLst>
              <p:ext uri="{D42A27DB-BD31-4B8C-83A1-F6EECF244321}">
                <p14:modId xmlns:p14="http://schemas.microsoft.com/office/powerpoint/2010/main" val="943338560"/>
              </p:ext>
            </p:extLst>
          </p:nvPr>
        </p:nvGraphicFramePr>
        <p:xfrm>
          <a:off x="1524000" y="1939925"/>
          <a:ext cx="6124575" cy="1658620"/>
        </p:xfrm>
        <a:graphic>
          <a:graphicData uri="http://schemas.openxmlformats.org/drawingml/2006/table">
            <a:tbl>
              <a:tblPr firstRow="1" bandRow="1">
                <a:tableStyleId>{5C22544A-7EE6-4342-B048-85BDC9FD1C3A}</a:tableStyleId>
              </a:tblPr>
              <a:tblGrid>
                <a:gridCol w="122872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924050">
                  <a:extLst>
                    <a:ext uri="{9D8B030D-6E8A-4147-A177-3AD203B41FA5}">
                      <a16:colId xmlns:a16="http://schemas.microsoft.com/office/drawing/2014/main" val="20002"/>
                    </a:ext>
                  </a:extLst>
                </a:gridCol>
                <a:gridCol w="1838325">
                  <a:extLst>
                    <a:ext uri="{9D8B030D-6E8A-4147-A177-3AD203B41FA5}">
                      <a16:colId xmlns:a16="http://schemas.microsoft.com/office/drawing/2014/main" val="20003"/>
                    </a:ext>
                  </a:extLst>
                </a:gridCol>
              </a:tblGrid>
              <a:tr h="546100">
                <a:tc>
                  <a:txBody>
                    <a:bodyPr/>
                    <a:lstStyle/>
                    <a:p>
                      <a:pPr algn="ctr" fontAlgn="b"/>
                      <a:r>
                        <a:rPr lang="es-ES_tradnl" sz="1200" u="none" strike="noStrike" dirty="0" smtClean="0">
                          <a:effectLst/>
                        </a:rPr>
                        <a:t>Aislamiento</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b="1" i="0" u="none" strike="noStrike" dirty="0" err="1" smtClean="0">
                          <a:solidFill>
                            <a:schemeClr val="lt1"/>
                          </a:solidFill>
                          <a:effectLst/>
                          <a:latin typeface="+mn-lt"/>
                        </a:rPr>
                        <a:t>Tensi</a:t>
                      </a:r>
                      <a:r>
                        <a:rPr lang="es-ES" sz="1200" b="1" i="0" u="none" strike="noStrike" dirty="0" err="1" smtClean="0">
                          <a:solidFill>
                            <a:schemeClr val="lt1"/>
                          </a:solidFill>
                          <a:effectLst/>
                          <a:latin typeface="+mn-lt"/>
                        </a:rPr>
                        <a:t>ón</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L</a:t>
                      </a:r>
                      <a:r>
                        <a:rPr lang="es-ES" sz="1200" u="none" strike="noStrike" dirty="0" err="1" smtClean="0">
                          <a:effectLst/>
                        </a:rPr>
                        <a:t>ímite</a:t>
                      </a:r>
                      <a:r>
                        <a:rPr lang="es-ES" sz="1200" u="none" strike="noStrike" dirty="0" smtClean="0">
                          <a:effectLst/>
                        </a:rPr>
                        <a:t> para transformadores</a:t>
                      </a:r>
                      <a:r>
                        <a:rPr lang="es-ES" sz="1200" u="none" strike="noStrike" baseline="0" dirty="0" smtClean="0">
                          <a:effectLst/>
                        </a:rPr>
                        <a:t> nuevos</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L</a:t>
                      </a:r>
                      <a:r>
                        <a:rPr lang="es-ES" sz="1200" u="none" strike="noStrike" dirty="0" err="1" smtClean="0">
                          <a:effectLst/>
                        </a:rPr>
                        <a:t>ímite</a:t>
                      </a:r>
                      <a:r>
                        <a:rPr lang="es-ES" sz="1200" u="none" strike="noStrike" dirty="0" smtClean="0">
                          <a:effectLst/>
                        </a:rPr>
                        <a:t> para transformadores</a:t>
                      </a:r>
                      <a:r>
                        <a:rPr lang="es-ES" sz="1200" u="none" strike="noStrike" baseline="0" dirty="0" smtClean="0">
                          <a:effectLst/>
                        </a:rPr>
                        <a:t> usados</a:t>
                      </a:r>
                      <a:endParaRPr lang="es-ES_tradnl"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0"/>
                  </a:ext>
                </a:extLst>
              </a:tr>
              <a:tr h="370840">
                <a:tc>
                  <a:txBody>
                    <a:bodyPr/>
                    <a:lstStyle/>
                    <a:p>
                      <a:pPr algn="ctr" fontAlgn="b"/>
                      <a:r>
                        <a:rPr lang="es-ES_tradnl" sz="1200" u="none" strike="noStrike" dirty="0" smtClean="0">
                          <a:effectLst/>
                        </a:rPr>
                        <a:t>Aceite mineral</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a:effectLst/>
                        </a:rPr>
                        <a:t>&lt; 230 kV </a:t>
                      </a:r>
                      <a:endParaRPr lang="hr-HR" sz="1200" b="0" i="0" u="none" strike="noStrike">
                        <a:solidFill>
                          <a:srgbClr val="000000"/>
                        </a:solidFill>
                        <a:effectLst/>
                        <a:latin typeface="Calibri" charset="0"/>
                      </a:endParaRPr>
                    </a:p>
                  </a:txBody>
                  <a:tcPr marL="12700" marR="12700" marT="12700" marB="0" anchor="ctr"/>
                </a:tc>
                <a:tc>
                  <a:txBody>
                    <a:bodyPr/>
                    <a:lstStyle/>
                    <a:p>
                      <a:pPr algn="ctr" fontAlgn="b"/>
                      <a:r>
                        <a:rPr lang="mr-IN" sz="1200" u="none" strike="noStrike">
                          <a:effectLst/>
                        </a:rPr>
                        <a:t>0.5% </a:t>
                      </a:r>
                      <a:endParaRPr lang="mr-IN" sz="1200" b="0" i="0" u="none" strike="noStrike">
                        <a:solidFill>
                          <a:srgbClr val="000000"/>
                        </a:solidFill>
                        <a:effectLst/>
                        <a:latin typeface="Calibri" charset="0"/>
                      </a:endParaRPr>
                    </a:p>
                  </a:txBody>
                  <a:tcPr marL="12700" marR="12700" marT="12700" marB="0" anchor="ctr"/>
                </a:tc>
                <a:tc>
                  <a:txBody>
                    <a:bodyPr/>
                    <a:lstStyle/>
                    <a:p>
                      <a:pPr algn="ctr" fontAlgn="b"/>
                      <a:r>
                        <a:rPr lang="mr-IN" sz="1200" u="none" strike="noStrike" dirty="0">
                          <a:effectLst/>
                        </a:rPr>
                        <a:t>1.0% </a:t>
                      </a:r>
                      <a:endParaRPr lang="mr-IN"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1"/>
                  </a:ext>
                </a:extLst>
              </a:tr>
              <a:tr h="370840">
                <a:tc>
                  <a:txBody>
                    <a:bodyPr/>
                    <a:lstStyle/>
                    <a:p>
                      <a:pPr algn="ctr" fontAlgn="b"/>
                      <a:r>
                        <a:rPr lang="es-ES_tradnl" sz="1200" u="none" strike="noStrike" dirty="0" smtClean="0">
                          <a:effectLst/>
                        </a:rPr>
                        <a:t>Aceite mineral</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hr-HR" sz="1200" u="none" strike="noStrike">
                          <a:effectLst/>
                        </a:rPr>
                        <a:t>≥ 230 kV </a:t>
                      </a:r>
                      <a:endParaRPr lang="hr-HR" sz="1200" b="0" i="0" u="none" strike="noStrike">
                        <a:solidFill>
                          <a:srgbClr val="000000"/>
                        </a:solidFill>
                        <a:effectLst/>
                        <a:latin typeface="Calibri" charset="0"/>
                      </a:endParaRPr>
                    </a:p>
                  </a:txBody>
                  <a:tcPr marL="12700" marR="12700" marT="12700" marB="0" anchor="ctr"/>
                </a:tc>
                <a:tc>
                  <a:txBody>
                    <a:bodyPr/>
                    <a:lstStyle/>
                    <a:p>
                      <a:pPr algn="ctr" fontAlgn="b"/>
                      <a:r>
                        <a:rPr lang="mr-IN" sz="1200" u="none" strike="noStrike">
                          <a:effectLst/>
                        </a:rPr>
                        <a:t>0.4% </a:t>
                      </a:r>
                      <a:endParaRPr lang="mr-IN" sz="1200" b="0" i="0" u="none" strike="noStrike">
                        <a:solidFill>
                          <a:srgbClr val="000000"/>
                        </a:solidFill>
                        <a:effectLst/>
                        <a:latin typeface="Calibri" charset="0"/>
                      </a:endParaRPr>
                    </a:p>
                  </a:txBody>
                  <a:tcPr marL="12700" marR="12700" marT="12700" marB="0" anchor="ctr"/>
                </a:tc>
                <a:tc>
                  <a:txBody>
                    <a:bodyPr/>
                    <a:lstStyle/>
                    <a:p>
                      <a:pPr algn="ctr" fontAlgn="b"/>
                      <a:r>
                        <a:rPr lang="mr-IN" sz="1200" u="none" strike="noStrike">
                          <a:effectLst/>
                        </a:rPr>
                        <a:t>1.0% </a:t>
                      </a:r>
                      <a:endParaRPr lang="mr-IN" sz="1200" b="0" i="0" u="none" strike="noStrike">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2"/>
                  </a:ext>
                </a:extLst>
              </a:tr>
              <a:tr h="370840">
                <a:tc>
                  <a:txBody>
                    <a:bodyPr/>
                    <a:lstStyle/>
                    <a:p>
                      <a:pPr algn="ctr" fontAlgn="b"/>
                      <a:r>
                        <a:rPr lang="es-ES_tradnl" sz="1200" u="none" strike="noStrike" dirty="0">
                          <a:effectLst/>
                        </a:rPr>
                        <a:t>Natural </a:t>
                      </a:r>
                      <a:r>
                        <a:rPr lang="es-ES_tradnl" sz="1200" u="none" strike="noStrike" dirty="0" err="1">
                          <a:effectLst/>
                        </a:rPr>
                        <a:t>ester</a:t>
                      </a:r>
                      <a:r>
                        <a:rPr lang="es-ES_tradnl" sz="1200" u="none" strike="noStrike" dirty="0">
                          <a:effectLst/>
                        </a:rPr>
                        <a:t> </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200" u="none" strike="noStrike" dirty="0" smtClean="0">
                          <a:effectLst/>
                        </a:rPr>
                        <a:t>todas</a:t>
                      </a:r>
                      <a:endParaRPr lang="es-ES_tradnl" sz="1200" b="0" i="0" u="none" strike="noStrike" dirty="0">
                        <a:solidFill>
                          <a:srgbClr val="000000"/>
                        </a:solidFill>
                        <a:effectLst/>
                        <a:latin typeface="Calibri" charset="0"/>
                      </a:endParaRPr>
                    </a:p>
                  </a:txBody>
                  <a:tcPr marL="12700" marR="12700" marT="12700" marB="0" anchor="ctr"/>
                </a:tc>
                <a:tc>
                  <a:txBody>
                    <a:bodyPr/>
                    <a:lstStyle/>
                    <a:p>
                      <a:pPr algn="ctr" fontAlgn="b"/>
                      <a:r>
                        <a:rPr lang="mr-IN" sz="1200" u="none" strike="noStrike" dirty="0">
                          <a:effectLst/>
                        </a:rPr>
                        <a:t>1.0% </a:t>
                      </a:r>
                      <a:endParaRPr lang="mr-IN" sz="1200" b="0" i="0" u="none" strike="noStrike" dirty="0">
                        <a:solidFill>
                          <a:srgbClr val="000000"/>
                        </a:solidFill>
                        <a:effectLst/>
                        <a:latin typeface="Calibri" charset="0"/>
                      </a:endParaRPr>
                    </a:p>
                  </a:txBody>
                  <a:tcPr marL="12700" marR="12700" marT="12700" marB="0" anchor="ctr"/>
                </a:tc>
                <a:tc>
                  <a:txBody>
                    <a:bodyPr/>
                    <a:lstStyle/>
                    <a:p>
                      <a:pPr algn="ctr" fontAlgn="b"/>
                      <a:r>
                        <a:rPr lang="mr-IN" sz="1200" u="none" strike="noStrike" dirty="0">
                          <a:effectLst/>
                        </a:rPr>
                        <a:t>1.0% </a:t>
                      </a:r>
                      <a:endParaRPr lang="mr-IN" sz="12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02918522"/>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a:solidFill>
                  <a:srgbClr val="FF0000"/>
                </a:solidFill>
              </a:rPr>
              <a:t>F</a:t>
            </a:r>
            <a:r>
              <a:rPr lang="es-ES" sz="2500" dirty="0"/>
              <a:t>actor de Potencia / Disipación</a:t>
            </a:r>
            <a:endParaRPr lang="en-GB" sz="2500" dirty="0"/>
          </a:p>
        </p:txBody>
      </p:sp>
      <p:sp>
        <p:nvSpPr>
          <p:cNvPr id="6" name="Marcador de contenido 2"/>
          <p:cNvSpPr>
            <a:spLocks noGrp="1"/>
          </p:cNvSpPr>
          <p:nvPr>
            <p:ph idx="1"/>
          </p:nvPr>
        </p:nvSpPr>
        <p:spPr>
          <a:xfrm>
            <a:off x="584666" y="1041772"/>
            <a:ext cx="8238058" cy="3773422"/>
          </a:xfrm>
        </p:spPr>
        <p:txBody>
          <a:bodyPr>
            <a:noAutofit/>
          </a:bodyPr>
          <a:lstStyle/>
          <a:p>
            <a:pPr marL="285750" indent="-285750" algn="just">
              <a:buFont typeface="Lucida Grande"/>
              <a:buChar char="➽"/>
            </a:pPr>
            <a:r>
              <a:rPr lang="es-ES_tradnl" sz="1500" b="1" dirty="0" smtClean="0"/>
              <a:t>Valores recomendados</a:t>
            </a:r>
          </a:p>
          <a:p>
            <a:pPr marL="541338" indent="-217488" algn="just">
              <a:buFont typeface="Wingdings" charset="2"/>
              <a:buChar char="§"/>
            </a:pPr>
            <a:r>
              <a:rPr lang="es-ES_tradnl" sz="1500" b="1" dirty="0" smtClean="0"/>
              <a:t>IEEE C.57.152</a:t>
            </a:r>
          </a:p>
          <a:p>
            <a:pPr marL="536575" indent="0" algn="just">
              <a:buNone/>
            </a:pPr>
            <a:r>
              <a:rPr lang="es-ES_tradnl" sz="1500" b="1" dirty="0" smtClean="0">
                <a:solidFill>
                  <a:srgbClr val="FF0000"/>
                </a:solidFill>
              </a:rPr>
              <a:t>a) </a:t>
            </a:r>
            <a:r>
              <a:rPr lang="es-ES_tradnl" sz="1500" b="1" dirty="0" smtClean="0"/>
              <a:t>Devanados: capacitancia</a:t>
            </a:r>
          </a:p>
          <a:p>
            <a:pPr marL="985838" indent="-180975" algn="just">
              <a:buFont typeface="Arial"/>
              <a:buChar char="•"/>
            </a:pPr>
            <a:r>
              <a:rPr lang="es-ES_tradnl" sz="1500" dirty="0"/>
              <a:t>Son aceptables variaciones inferiores al </a:t>
            </a:r>
            <a:r>
              <a:rPr lang="es-ES_tradnl" sz="1500" b="1" dirty="0"/>
              <a:t>5% </a:t>
            </a:r>
            <a:r>
              <a:rPr lang="es-ES_tradnl" sz="1500" dirty="0"/>
              <a:t>respecto a los valores de referencia.</a:t>
            </a:r>
          </a:p>
          <a:p>
            <a:pPr marL="985838" indent="-180975" algn="just">
              <a:buFont typeface="Arial"/>
              <a:buChar char="•"/>
            </a:pPr>
            <a:r>
              <a:rPr lang="es-ES_tradnl" sz="1500" dirty="0"/>
              <a:t>Variaciones entre el </a:t>
            </a:r>
            <a:r>
              <a:rPr lang="es-ES_tradnl" sz="1500" b="1" dirty="0"/>
              <a:t>5 a 10% </a:t>
            </a:r>
            <a:r>
              <a:rPr lang="es-ES_tradnl" sz="1500" dirty="0"/>
              <a:t>deben ser </a:t>
            </a:r>
            <a:r>
              <a:rPr lang="es-ES_tradnl" sz="1500" dirty="0" smtClean="0"/>
              <a:t>investigadas.</a:t>
            </a:r>
            <a:endParaRPr lang="es-ES_tradnl" sz="1500" dirty="0"/>
          </a:p>
          <a:p>
            <a:pPr marL="985838" indent="-180975" algn="just">
              <a:buFont typeface="Arial"/>
              <a:buChar char="•"/>
            </a:pPr>
            <a:r>
              <a:rPr lang="es-ES_tradnl" sz="1500" dirty="0"/>
              <a:t>Con variaciones superiores al </a:t>
            </a:r>
            <a:r>
              <a:rPr lang="es-ES_tradnl" sz="1500" b="1" dirty="0"/>
              <a:t>10% </a:t>
            </a:r>
            <a:r>
              <a:rPr lang="es-ES_tradnl" sz="1500" dirty="0"/>
              <a:t>el transformador no debe ser </a:t>
            </a:r>
            <a:r>
              <a:rPr lang="es-ES_tradnl" sz="1500" dirty="0" smtClean="0"/>
              <a:t>energizado.</a:t>
            </a:r>
          </a:p>
          <a:p>
            <a:pPr marL="536575" indent="0" algn="just">
              <a:spcBef>
                <a:spcPts val="960"/>
              </a:spcBef>
              <a:buNone/>
            </a:pPr>
            <a:r>
              <a:rPr lang="es-ES_tradnl" sz="1500" b="1" dirty="0" smtClean="0">
                <a:solidFill>
                  <a:srgbClr val="FF0000"/>
                </a:solidFill>
              </a:rPr>
              <a:t>b) </a:t>
            </a:r>
            <a:r>
              <a:rPr lang="es-ES_tradnl" sz="1500" b="1" dirty="0" err="1" smtClean="0"/>
              <a:t>Bushings</a:t>
            </a:r>
            <a:endParaRPr lang="es-ES_tradnl" sz="1500" b="1" dirty="0" smtClean="0"/>
          </a:p>
          <a:p>
            <a:pPr marL="985838" indent="-180975" algn="just">
              <a:buFont typeface="Arial"/>
              <a:buChar char="•"/>
            </a:pPr>
            <a:r>
              <a:rPr lang="es-ES_tradnl" sz="1500" dirty="0" smtClean="0"/>
              <a:t>Si el FD/FP aumenta de </a:t>
            </a:r>
            <a:r>
              <a:rPr lang="es-ES_tradnl" sz="1500" b="1" dirty="0" smtClean="0"/>
              <a:t>1,5 a 2 </a:t>
            </a:r>
            <a:r>
              <a:rPr lang="es-ES_tradnl" sz="1500" dirty="0" smtClean="0"/>
              <a:t>veces respecto al valor de referencia se debe aumentar la frecuencia de los ensayos o bien reemplazar el </a:t>
            </a:r>
            <a:r>
              <a:rPr lang="es-ES_tradnl" sz="1500" dirty="0" err="1" smtClean="0"/>
              <a:t>bushing</a:t>
            </a:r>
            <a:r>
              <a:rPr lang="es-ES_tradnl" sz="1500" dirty="0" smtClean="0"/>
              <a:t>. </a:t>
            </a:r>
          </a:p>
          <a:p>
            <a:pPr marL="985838" indent="-180975" algn="just">
              <a:buFont typeface="Arial"/>
              <a:buChar char="•"/>
            </a:pPr>
            <a:r>
              <a:rPr lang="es-ES_tradnl" sz="1500" dirty="0" smtClean="0"/>
              <a:t>No se indica límite de FD/FP pero como referencia IEEE C57.19.01 indica valor máximo de </a:t>
            </a:r>
            <a:r>
              <a:rPr lang="es-ES_tradnl" sz="1500" b="1" dirty="0" smtClean="0"/>
              <a:t>0,5% </a:t>
            </a:r>
            <a:r>
              <a:rPr lang="es-ES_tradnl" sz="1500" dirty="0" smtClean="0"/>
              <a:t>(</a:t>
            </a:r>
            <a:r>
              <a:rPr lang="es-ES_tradnl" sz="1500" dirty="0" err="1" smtClean="0"/>
              <a:t>bushings</a:t>
            </a:r>
            <a:r>
              <a:rPr lang="es-ES_tradnl" sz="1500" dirty="0" smtClean="0"/>
              <a:t> nuevos).</a:t>
            </a:r>
            <a:endParaRPr lang="es-ES_tradnl" sz="1500" dirty="0"/>
          </a:p>
          <a:p>
            <a:pPr marL="985838" indent="-180975" algn="just">
              <a:buFont typeface="Arial"/>
              <a:buChar char="•"/>
            </a:pPr>
            <a:r>
              <a:rPr lang="es-ES_tradnl" sz="1500" dirty="0" smtClean="0"/>
              <a:t>Si la capacitancia varía en mas del </a:t>
            </a:r>
            <a:r>
              <a:rPr lang="es-ES_tradnl" sz="1500" b="1" dirty="0" smtClean="0"/>
              <a:t>5% </a:t>
            </a:r>
            <a:r>
              <a:rPr lang="es-ES_tradnl" sz="1500" dirty="0" smtClean="0"/>
              <a:t>respecto a los valores de referencia (placa) debe investigarse antes de la energización.</a:t>
            </a:r>
            <a:endParaRPr lang="es-ES_tradnl" sz="1500" dirty="0"/>
          </a:p>
          <a:p>
            <a:pPr marL="536575" indent="0" algn="just">
              <a:spcBef>
                <a:spcPts val="960"/>
              </a:spcBef>
              <a:buNone/>
            </a:pPr>
            <a:endParaRPr lang="es-ES_tradnl" sz="1500" dirty="0"/>
          </a:p>
          <a:p>
            <a:pPr marL="536575" indent="0" algn="just">
              <a:spcBef>
                <a:spcPts val="960"/>
              </a:spcBef>
              <a:buNone/>
            </a:pPr>
            <a:endParaRPr lang="es-ES_tradnl" sz="1500" b="1" dirty="0"/>
          </a:p>
        </p:txBody>
      </p:sp>
    </p:spTree>
    <p:extLst>
      <p:ext uri="{BB962C8B-B14F-4D97-AF65-F5344CB8AC3E}">
        <p14:creationId xmlns:p14="http://schemas.microsoft.com/office/powerpoint/2010/main" val="368930491"/>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AR" sz="2500" dirty="0">
                <a:solidFill>
                  <a:srgbClr val="FF0000"/>
                </a:solidFill>
              </a:rPr>
              <a:t>F</a:t>
            </a:r>
            <a:r>
              <a:rPr lang="es-AR" sz="2500" dirty="0"/>
              <a:t>actor de Potencia / Disipación</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74309" y="1245789"/>
            <a:ext cx="2380374" cy="3297393"/>
          </a:xfrm>
          <a:prstGeom prst="rect">
            <a:avLst/>
          </a:prstGeom>
        </p:spPr>
      </p:pic>
      <p:graphicFrame>
        <p:nvGraphicFramePr>
          <p:cNvPr id="6" name="Diagrama 5"/>
          <p:cNvGraphicFramePr/>
          <p:nvPr>
            <p:extLst>
              <p:ext uri="{D42A27DB-BD31-4B8C-83A1-F6EECF244321}">
                <p14:modId xmlns:p14="http://schemas.microsoft.com/office/powerpoint/2010/main" val="2753747084"/>
              </p:ext>
            </p:extLst>
          </p:nvPr>
        </p:nvGraphicFramePr>
        <p:xfrm>
          <a:off x="715512" y="1252057"/>
          <a:ext cx="4051578" cy="3291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bwMode="auto">
          <a:xfrm>
            <a:off x="1211234" y="3720503"/>
            <a:ext cx="3047294" cy="446690"/>
          </a:xfrm>
          <a:prstGeom prst="rect">
            <a:avLst/>
          </a:prstGeom>
          <a:noFill/>
          <a:ln w="95250" cap="flat" cmpd="sng" algn="ctr">
            <a:solidFill>
              <a:srgbClr val="00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46754064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4961E-6 1.7284E-6 L -0.00034 0.07932 " pathEditMode="relative" rAng="0" ptsTypes="AA">
                                      <p:cBhvr>
                                        <p:cTn id="6" dur="500" fill="hold"/>
                                        <p:tgtEl>
                                          <p:spTgt spid="3"/>
                                        </p:tgtEl>
                                        <p:attrNameLst>
                                          <p:attrName>ppt_x</p:attrName>
                                          <p:attrName>ppt_y</p:attrName>
                                        </p:attrNameLst>
                                      </p:cBhvr>
                                      <p:rCtr x="-17" y="3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500" dirty="0" smtClean="0">
                <a:solidFill>
                  <a:srgbClr val="FF0000"/>
                </a:solidFill>
              </a:rPr>
              <a:t>R</a:t>
            </a:r>
            <a:r>
              <a:rPr lang="es-ES_tradnl" sz="2500" dirty="0" smtClean="0">
                <a:solidFill>
                  <a:srgbClr val="000000"/>
                </a:solidFill>
              </a:rPr>
              <a:t>eferencias</a:t>
            </a:r>
          </a:p>
        </p:txBody>
      </p:sp>
      <p:sp>
        <p:nvSpPr>
          <p:cNvPr id="5" name="Marcador de contenido 2"/>
          <p:cNvSpPr>
            <a:spLocks noGrp="1"/>
          </p:cNvSpPr>
          <p:nvPr>
            <p:ph idx="1"/>
          </p:nvPr>
        </p:nvSpPr>
        <p:spPr>
          <a:xfrm>
            <a:off x="584666" y="1041772"/>
            <a:ext cx="8056418" cy="3773422"/>
          </a:xfrm>
        </p:spPr>
        <p:txBody>
          <a:bodyPr>
            <a:noAutofit/>
          </a:bodyPr>
          <a:lstStyle/>
          <a:p>
            <a:pPr marL="982663" indent="-261938" algn="just" eaLnBrk="0" hangingPunct="0">
              <a:spcBef>
                <a:spcPts val="0"/>
              </a:spcBef>
              <a:spcAft>
                <a:spcPts val="0"/>
              </a:spcAft>
              <a:buFont typeface="Arial"/>
              <a:buChar char="•"/>
            </a:pPr>
            <a:endParaRPr lang="es-ES_tradnl" sz="1600" dirty="0" smtClean="0"/>
          </a:p>
          <a:p>
            <a:pPr marL="982663" indent="-261938" algn="just" eaLnBrk="0" hangingPunct="0">
              <a:spcBef>
                <a:spcPts val="600"/>
              </a:spcBef>
              <a:buFont typeface="Arial"/>
              <a:buChar char="•"/>
            </a:pPr>
            <a:endParaRPr lang="es-ES_tradnl" sz="1600" dirty="0" smtClean="0"/>
          </a:p>
          <a:p>
            <a:pPr marL="982663" indent="-261938" algn="just" eaLnBrk="0" hangingPunct="0">
              <a:spcBef>
                <a:spcPts val="600"/>
              </a:spcBef>
              <a:buFont typeface="Arial"/>
              <a:buChar char="•"/>
            </a:pPr>
            <a:endParaRPr lang="es-ES_tradnl" sz="1600" dirty="0" smtClean="0"/>
          </a:p>
          <a:p>
            <a:pPr marL="719138" indent="-360363" algn="just" eaLnBrk="0" hangingPunct="0">
              <a:spcBef>
                <a:spcPts val="600"/>
              </a:spcBef>
              <a:buFont typeface="Wingdings" charset="0"/>
              <a:buChar char="n"/>
            </a:pPr>
            <a:endParaRPr lang="es-ES_tradnl" sz="1800" dirty="0" smtClean="0">
              <a:solidFill>
                <a:srgbClr val="00233C"/>
              </a:solidFill>
              <a:latin typeface="Arial" charset="0"/>
              <a:ea typeface="ＭＳ Ｐゴシック" charset="0"/>
            </a:endParaRPr>
          </a:p>
          <a:p>
            <a:pPr marL="285750" indent="-285750" algn="just">
              <a:spcBef>
                <a:spcPts val="600"/>
              </a:spcBef>
              <a:buFont typeface="Lucida Grande"/>
              <a:buChar char="➽"/>
            </a:pPr>
            <a:endParaRPr lang="es-ES_tradnl" sz="1600" b="1" dirty="0" smtClean="0"/>
          </a:p>
          <a:p>
            <a:pPr marL="285750" indent="-285750" algn="just">
              <a:buNone/>
            </a:pPr>
            <a:endParaRPr lang="es-ES_tradnl" sz="1600" b="1" dirty="0" smtClean="0"/>
          </a:p>
          <a:p>
            <a:pPr marL="285750" indent="-285750" algn="just">
              <a:buNone/>
            </a:pPr>
            <a:endParaRPr lang="es-ES_tradnl" sz="1600" b="1" dirty="0" smtClean="0"/>
          </a:p>
          <a:p>
            <a:pPr marL="725488" indent="-284163" algn="just">
              <a:spcBef>
                <a:spcPts val="600"/>
              </a:spcBef>
              <a:spcAft>
                <a:spcPts val="600"/>
              </a:spcAft>
              <a:buNone/>
            </a:pPr>
            <a:endParaRPr lang="es-ES_tradnl" sz="1600" dirty="0">
              <a:latin typeface="Arial" charset="0"/>
            </a:endParaRPr>
          </a:p>
        </p:txBody>
      </p:sp>
      <p:pic>
        <p:nvPicPr>
          <p:cNvPr id="7" name="Imagen 6" descr="Captura de pantalla 2012-03-29 a las 13.28.59.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80693" y="1145480"/>
            <a:ext cx="2493124" cy="3414021"/>
          </a:xfrm>
          <a:prstGeom prst="rect">
            <a:avLst/>
          </a:prstGeom>
          <a:ln>
            <a:solidFill>
              <a:srgbClr val="4F81BD"/>
            </a:solidFill>
          </a:ln>
        </p:spPr>
      </p:pic>
      <p:pic>
        <p:nvPicPr>
          <p:cNvPr id="8" name="Imagen 7" descr="Captura de pantalla 2013-07-25 a las 18.11.29.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40360" y="1145480"/>
            <a:ext cx="2493123" cy="3411649"/>
          </a:xfrm>
          <a:prstGeom prst="rect">
            <a:avLst/>
          </a:prstGeom>
          <a:ln>
            <a:solidFill>
              <a:schemeClr val="tx1"/>
            </a:solidFill>
          </a:ln>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2261616" y="1286256"/>
            <a:ext cx="5006115" cy="3606800"/>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algn="l" defTabSz="739775" rtl="0" eaLnBrk="1" fontAlgn="base" hangingPunct="1">
              <a:spcBef>
                <a:spcPct val="0"/>
              </a:spcBef>
              <a:spcAft>
                <a:spcPct val="0"/>
              </a:spcAft>
              <a:defRPr sz="2800" b="1" i="0">
                <a:solidFill>
                  <a:schemeClr val="tx2"/>
                </a:solidFill>
                <a:latin typeface="Arial"/>
                <a:ea typeface="+mj-ea"/>
                <a:cs typeface="Arial"/>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US" sz="1000" kern="0" dirty="0" smtClean="0"/>
              <a:t>	                  </a:t>
            </a:r>
            <a:r>
              <a:rPr lang="en-US" sz="3600" kern="0" dirty="0" smtClean="0"/>
              <a:t>¿</a:t>
            </a:r>
            <a:r>
              <a:rPr lang="en-US" sz="3600" kern="0" dirty="0" err="1" smtClean="0"/>
              <a:t>Preguntas</a:t>
            </a:r>
            <a:r>
              <a:rPr lang="en-US" sz="3600" kern="0" dirty="0" smtClean="0"/>
              <a:t>?</a:t>
            </a:r>
            <a:r>
              <a:rPr lang="en-US" sz="1000" kern="0" dirty="0" smtClean="0"/>
              <a:t/>
            </a:r>
            <a:br>
              <a:rPr lang="en-US" sz="1000" kern="0" dirty="0" smtClean="0"/>
            </a:br>
            <a:r>
              <a:rPr lang="en-US" sz="1000" kern="0" dirty="0" smtClean="0"/>
              <a:t/>
            </a:r>
            <a:br>
              <a:rPr lang="en-US" sz="1000" kern="0" dirty="0" smtClean="0"/>
            </a:br>
            <a:r>
              <a:rPr lang="en-US" sz="1000" kern="0" dirty="0" smtClean="0"/>
              <a:t/>
            </a:r>
            <a:br>
              <a:rPr lang="en-US" sz="1000" kern="0" dirty="0" smtClean="0"/>
            </a:br>
            <a:r>
              <a:rPr lang="en-US" sz="1000" kern="0" dirty="0" smtClean="0"/>
              <a:t/>
            </a:r>
            <a:br>
              <a:rPr lang="en-US" sz="1000" kern="0" dirty="0" smtClean="0"/>
            </a:br>
            <a:r>
              <a:rPr lang="en-US" sz="1800" kern="0" dirty="0" smtClean="0"/>
              <a:t>Power on</a:t>
            </a:r>
            <a:r>
              <a:rPr lang="en-US" sz="1000" kern="0" dirty="0" smtClean="0"/>
              <a:t/>
            </a:r>
            <a:br>
              <a:rPr lang="en-US" sz="1000" kern="0" dirty="0" smtClean="0"/>
            </a:br>
            <a:r>
              <a:rPr lang="en-US" sz="1000" kern="0" dirty="0" smtClean="0"/>
              <a:t>At Megger, we understand that keeping the power on is essential for the success of your business. That is why we are dedicated to creating, designing and manufacturing safe, reliable, easy-to-use portable test equipment backed by world-leading support and expertise.</a:t>
            </a:r>
            <a:br>
              <a:rPr lang="en-US" sz="1000" kern="0" dirty="0" smtClean="0"/>
            </a:br>
            <a:r>
              <a:rPr lang="en-GB" sz="1000" kern="0" dirty="0" smtClean="0"/>
              <a:t/>
            </a:r>
            <a:br>
              <a:rPr lang="en-GB" sz="1000" kern="0" dirty="0" smtClean="0"/>
            </a:br>
            <a:r>
              <a:rPr lang="en-US" sz="1000" kern="0" dirty="0" smtClean="0"/>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endParaRPr lang="en-GB" sz="1000" b="0" kern="0" dirty="0"/>
          </a:p>
        </p:txBody>
      </p:sp>
    </p:spTree>
    <p:extLst>
      <p:ext uri="{BB962C8B-B14F-4D97-AF65-F5344CB8AC3E}">
        <p14:creationId xmlns:p14="http://schemas.microsoft.com/office/powerpoint/2010/main" val="1885757109"/>
      </p:ext>
    </p:extLst>
  </p:cSld>
  <p:clrMapOvr>
    <a:masterClrMapping/>
  </p:clrMapOvr>
  <p:transition spd="slow"/>
</p:sld>
</file>

<file path=ppt/theme/theme1.xml><?xml version="1.0" encoding="utf-8"?>
<a:theme xmlns:a="http://schemas.openxmlformats.org/drawingml/2006/main" name="Megger ppt template V5.1 Aug16">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4095</TotalTime>
  <Pages>13</Pages>
  <Words>2478</Words>
  <Application>Microsoft Office PowerPoint</Application>
  <PresentationFormat>Presentación en pantalla (16:9)</PresentationFormat>
  <Paragraphs>488</Paragraphs>
  <Slides>49</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49</vt:i4>
      </vt:variant>
    </vt:vector>
  </HeadingPairs>
  <TitlesOfParts>
    <vt:vector size="57" baseType="lpstr">
      <vt:lpstr>ＭＳ Ｐゴシック</vt:lpstr>
      <vt:lpstr>Arial</vt:lpstr>
      <vt:lpstr>Calibri</vt:lpstr>
      <vt:lpstr>Lucida Grande</vt:lpstr>
      <vt:lpstr>Symbol</vt:lpstr>
      <vt:lpstr>Times New Roman</vt:lpstr>
      <vt:lpstr>Wingdings</vt:lpstr>
      <vt:lpstr>Megger ppt template V5.1 Aug16</vt:lpstr>
      <vt:lpstr> Entrenamiento de uso TRAX   Pruebas en Transformadores   Parte 2 Pruebas básicas: Factor de potencia,                  factor de disipación, tgδ   PARTILUZ - Uruguay   25 de Julio de 2019    </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Factor de Potencia / Disipación</vt:lpstr>
      <vt:lpstr>Referencias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Raúl E. Alvarez</dc:creator>
  <cp:lastModifiedBy>LENOVO</cp:lastModifiedBy>
  <cp:revision>879</cp:revision>
  <cp:lastPrinted>2012-11-28T10:31:53Z</cp:lastPrinted>
  <dcterms:created xsi:type="dcterms:W3CDTF">2016-10-12T00:22:07Z</dcterms:created>
  <dcterms:modified xsi:type="dcterms:W3CDTF">2019-07-24T16:14:46Z</dcterms:modified>
</cp:coreProperties>
</file>